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83" r:id="rId4"/>
    <p:sldId id="284" r:id="rId5"/>
    <p:sldId id="257" r:id="rId6"/>
    <p:sldId id="272" r:id="rId7"/>
    <p:sldId id="282" r:id="rId8"/>
    <p:sldId id="273" r:id="rId9"/>
    <p:sldId id="275" r:id="rId10"/>
    <p:sldId id="260" r:id="rId11"/>
    <p:sldId id="276" r:id="rId12"/>
    <p:sldId id="277" r:id="rId13"/>
    <p:sldId id="262" r:id="rId14"/>
    <p:sldId id="278" r:id="rId15"/>
    <p:sldId id="268" r:id="rId16"/>
    <p:sldId id="279" r:id="rId17"/>
    <p:sldId id="280" r:id="rId18"/>
    <p:sldId id="269" r:id="rId19"/>
    <p:sldId id="281" r:id="rId20"/>
    <p:sldId id="266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hit kumar" initials="rk" lastIdx="1" clrIdx="0">
    <p:extLst>
      <p:ext uri="{19B8F6BF-5375-455C-9EA6-DF929625EA0E}">
        <p15:presenceInfo xmlns:p15="http://schemas.microsoft.com/office/powerpoint/2012/main" userId="aa2a2f38e94b93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243"/>
    <a:srgbClr val="DF4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basics\c%203\Input%20for%20participants\dfd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Unique</a:t>
            </a:r>
            <a:r>
              <a:rPr lang="en-US" baseline="0" dirty="0"/>
              <a:t> product 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PowerPoint]Sheet1'!$A$1:$B$1</c:f>
              <c:strCache>
                <c:ptCount val="2"/>
                <c:pt idx="0">
                  <c:v>unique product 2020</c:v>
                </c:pt>
                <c:pt idx="1">
                  <c:v>unique product 2021</c:v>
                </c:pt>
              </c:strCache>
            </c:strRef>
          </c:cat>
          <c:val>
            <c:numRef>
              <c:f>'[Chart in Microsoft PowerPoint]Sheet1'!$A$2:$B$2</c:f>
              <c:numCache>
                <c:formatCode>General</c:formatCode>
                <c:ptCount val="2"/>
                <c:pt idx="0">
                  <c:v>245</c:v>
                </c:pt>
                <c:pt idx="1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EB-453C-A8F7-5B5E682967E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71075807"/>
        <c:axId val="770302447"/>
      </c:barChart>
      <c:catAx>
        <c:axId val="77107580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302447"/>
        <c:crosses val="autoZero"/>
        <c:auto val="1"/>
        <c:lblAlgn val="ctr"/>
        <c:lblOffset val="100"/>
        <c:noMultiLvlLbl val="0"/>
      </c:catAx>
      <c:valAx>
        <c:axId val="77030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07580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segment</a:t>
            </a:r>
            <a:r>
              <a:rPr lang="en-US" baseline="0" dirty="0"/>
              <a:t> wise New products form</a:t>
            </a:r>
          </a:p>
          <a:p>
            <a:pPr>
              <a:defRPr/>
            </a:pPr>
            <a:r>
              <a:rPr lang="en-US" baseline="0" dirty="0"/>
              <a:t>2020 to 2021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PowerPoint]Sheet2'!$B$1</c:f>
              <c:strCache>
                <c:ptCount val="1"/>
                <c:pt idx="0">
                  <c:v>product_count_2020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PowerPoint]Sheet2'!$A$2:$A$7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'[Chart in Microsoft PowerPoint]Sheet2'!$B$2:$B$7</c:f>
              <c:numCache>
                <c:formatCode>General</c:formatCode>
                <c:ptCount val="6"/>
                <c:pt idx="0">
                  <c:v>69</c:v>
                </c:pt>
                <c:pt idx="1">
                  <c:v>92</c:v>
                </c:pt>
                <c:pt idx="2">
                  <c:v>59</c:v>
                </c:pt>
                <c:pt idx="3">
                  <c:v>7</c:v>
                </c:pt>
                <c:pt idx="4">
                  <c:v>12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43-4127-BBEF-4416747E8AB1}"/>
            </c:ext>
          </c:extLst>
        </c:ser>
        <c:ser>
          <c:idx val="1"/>
          <c:order val="1"/>
          <c:tx>
            <c:strRef>
              <c:f>'[Chart in Microsoft PowerPoint]Sheet2'!$C$1</c:f>
              <c:strCache>
                <c:ptCount val="1"/>
                <c:pt idx="0">
                  <c:v>product_count_2021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PowerPoint]Sheet2'!$A$2:$A$7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'[Chart in Microsoft PowerPoint]Sheet2'!$C$2:$C$7</c:f>
              <c:numCache>
                <c:formatCode>General</c:formatCode>
                <c:ptCount val="6"/>
                <c:pt idx="0">
                  <c:v>103</c:v>
                </c:pt>
                <c:pt idx="1">
                  <c:v>108</c:v>
                </c:pt>
                <c:pt idx="2">
                  <c:v>75</c:v>
                </c:pt>
                <c:pt idx="3">
                  <c:v>22</c:v>
                </c:pt>
                <c:pt idx="4">
                  <c:v>17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43-4127-BBEF-4416747E8AB1}"/>
            </c:ext>
          </c:extLst>
        </c:ser>
        <c:ser>
          <c:idx val="2"/>
          <c:order val="2"/>
          <c:tx>
            <c:strRef>
              <c:f>'[Chart in Microsoft PowerPoint]Sheet2'!$D$1</c:f>
              <c:strCache>
                <c:ptCount val="1"/>
                <c:pt idx="0">
                  <c:v>difference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PowerPoint]Sheet2'!$A$2:$A$7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'[Chart in Microsoft PowerPoint]Sheet2'!$D$2:$D$7</c:f>
              <c:numCache>
                <c:formatCode>General</c:formatCode>
                <c:ptCount val="6"/>
                <c:pt idx="0">
                  <c:v>34</c:v>
                </c:pt>
                <c:pt idx="1">
                  <c:v>16</c:v>
                </c:pt>
                <c:pt idx="2">
                  <c:v>16</c:v>
                </c:pt>
                <c:pt idx="3">
                  <c:v>15</c:v>
                </c:pt>
                <c:pt idx="4">
                  <c:v>5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43-4127-BBEF-4416747E8A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2244287"/>
        <c:axId val="903894175"/>
      </c:barChart>
      <c:catAx>
        <c:axId val="1462244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94175"/>
        <c:crosses val="autoZero"/>
        <c:auto val="1"/>
        <c:lblAlgn val="ctr"/>
        <c:lblOffset val="100"/>
        <c:noMultiLvlLbl val="0"/>
      </c:catAx>
      <c:valAx>
        <c:axId val="903894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244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Average discount percentage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Sheet5!$A$2:$A$6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</c:v>
                </c:pt>
              </c:strCache>
            </c:strRef>
          </c:cat>
          <c:val>
            <c:numRef>
              <c:f>Sheet5!$B$2:$B$6</c:f>
              <c:numCache>
                <c:formatCode>General</c:formatCode>
                <c:ptCount val="5"/>
                <c:pt idx="0">
                  <c:v>30.83</c:v>
                </c:pt>
                <c:pt idx="1">
                  <c:v>30.38</c:v>
                </c:pt>
                <c:pt idx="2">
                  <c:v>30.28</c:v>
                </c:pt>
                <c:pt idx="3">
                  <c:v>30.25</c:v>
                </c:pt>
                <c:pt idx="4">
                  <c:v>29.33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6-4B09-B63E-E584B43211C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780835728"/>
        <c:axId val="963633376"/>
      </c:barChart>
      <c:catAx>
        <c:axId val="780835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633376"/>
        <c:crosses val="autoZero"/>
        <c:auto val="1"/>
        <c:lblAlgn val="ctr"/>
        <c:lblOffset val="100"/>
        <c:noMultiLvlLbl val="0"/>
      </c:catAx>
      <c:valAx>
        <c:axId val="963633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0835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43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0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991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8250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606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778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386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893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1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69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35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961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09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07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51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6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64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E05D0D-1DA0-4F9C-AFE8-574FC9971786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01ECA-BB83-4669-B197-0E581AB1E3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872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.png"/><Relationship Id="rId5" Type="http://schemas.openxmlformats.org/officeDocument/2006/relationships/chart" Target="../charts/chart3.xml"/><Relationship Id="rId4" Type="http://schemas.openxmlformats.org/officeDocument/2006/relationships/image" Target="../media/image24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6.png"/><Relationship Id="rId5" Type="http://schemas.openxmlformats.org/officeDocument/2006/relationships/image" Target="../media/image25.tmp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8.png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8.png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31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tmp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chart" Target="../charts/chart1.xml"/><Relationship Id="rId4" Type="http://schemas.openxmlformats.org/officeDocument/2006/relationships/image" Target="../media/image17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0F33-F02C-48FD-8455-643743ADC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533" y="2439497"/>
            <a:ext cx="8882742" cy="1783702"/>
          </a:xfrm>
        </p:spPr>
        <p:txBody>
          <a:bodyPr/>
          <a:lstStyle/>
          <a:p>
            <a:r>
              <a:rPr lang="en-IN" sz="5400" dirty="0">
                <a:solidFill>
                  <a:schemeClr val="accent6">
                    <a:lumMod val="75000"/>
                  </a:schemeClr>
                </a:solidFill>
              </a:rPr>
              <a:t>Consumer Goods </a:t>
            </a:r>
            <a:br>
              <a:rPr lang="en-IN" sz="5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IN" sz="5400" dirty="0">
                <a:solidFill>
                  <a:schemeClr val="accent6">
                    <a:lumMod val="75000"/>
                  </a:schemeClr>
                </a:solidFill>
              </a:rPr>
              <a:t>Ad Hoc Insights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02DD6-8FF1-449D-8A37-0C2F73EE9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4579" y="6338258"/>
            <a:ext cx="2637421" cy="37633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2">
                    <a:lumMod val="10000"/>
                  </a:schemeClr>
                </a:solidFill>
              </a:rPr>
              <a:t>By rohit kumar s</a:t>
            </a:r>
            <a:endParaRPr lang="en-IN" b="1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1026" name="Picture 2" descr="codebasics · GitHub">
            <a:extLst>
              <a:ext uri="{FF2B5EF4-FFF2-40B4-BE49-F238E27FC236}">
                <a16:creationId xmlns:a16="http://schemas.microsoft.com/office/drawing/2014/main" id="{84393056-8509-42D3-ABCA-5243B7DD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080" y="78606"/>
            <a:ext cx="1034920" cy="103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27090-1AE5-41D1-AA75-90FAAD29C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3" y="2623"/>
            <a:ext cx="1725812" cy="1688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BAAC9A-6A3C-43F2-A46B-6196125AC905}"/>
              </a:ext>
            </a:extLst>
          </p:cNvPr>
          <p:cNvSpPr txBox="1"/>
          <p:nvPr/>
        </p:nvSpPr>
        <p:spPr>
          <a:xfrm>
            <a:off x="1975513" y="1168244"/>
            <a:ext cx="400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DF4E44"/>
                </a:solidFill>
              </a:rPr>
              <a:t>Atliq Hardware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57EF2-9260-4995-96ED-8AD2DB7A4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45" y="2159967"/>
            <a:ext cx="3403009" cy="276186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1ED2B2B-39CE-4199-9C18-03EA77E6F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2"/>
    </mc:Choice>
    <mc:Fallback xmlns="">
      <p:transition spd="slow" advTm="14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7F715F-3912-4275-909D-1D81D1523528}"/>
              </a:ext>
            </a:extLst>
          </p:cNvPr>
          <p:cNvSpPr/>
          <p:nvPr/>
        </p:nvSpPr>
        <p:spPr>
          <a:xfrm>
            <a:off x="5827748" y="1566834"/>
            <a:ext cx="6364252" cy="3682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3E143F-1A94-4ECD-AB35-0FE15A735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" y="2472124"/>
            <a:ext cx="5603786" cy="1871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B67694-6DD5-4800-B6DD-E1A926EB45E7}"/>
              </a:ext>
            </a:extLst>
          </p:cNvPr>
          <p:cNvSpPr txBox="1"/>
          <p:nvPr/>
        </p:nvSpPr>
        <p:spPr>
          <a:xfrm>
            <a:off x="0" y="2010817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28F11-7281-4AE4-9F3E-3F2973055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6D7102A-ABAD-4195-AA45-BF22450A8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585247"/>
              </p:ext>
            </p:extLst>
          </p:nvPr>
        </p:nvGraphicFramePr>
        <p:xfrm>
          <a:off x="5827748" y="1571624"/>
          <a:ext cx="6364253" cy="3719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0E99D2E-B45C-47E8-B4D1-AC691364FD12}"/>
              </a:ext>
            </a:extLst>
          </p:cNvPr>
          <p:cNvSpPr txBox="1"/>
          <p:nvPr/>
        </p:nvSpPr>
        <p:spPr>
          <a:xfrm>
            <a:off x="-1" y="4797235"/>
            <a:ext cx="7115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INSIGHTS </a:t>
            </a:r>
          </a:p>
          <a:p>
            <a:endParaRPr lang="en-US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There are 34 new accessories products from 2020 to 2021 than other segments. Notebooks and peripherals are increased by 16 new products.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A9F1DD2-936B-4E0C-8C90-DA5EDADB2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5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68"/>
    </mc:Choice>
    <mc:Fallback xmlns="">
      <p:transition spd="slow" advTm="38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6" x="4121150" y="127000"/>
          <p14:tracePt t="1523" x="4078288" y="203200"/>
          <p14:tracePt t="1533" x="4027488" y="306388"/>
          <p14:tracePt t="1538" x="3951288" y="441325"/>
          <p14:tracePt t="1542" x="3900488" y="519113"/>
          <p14:tracePt t="1550" x="3840163" y="611188"/>
          <p14:tracePt t="1557" x="3797300" y="688975"/>
          <p14:tracePt t="1564" x="3713163" y="781050"/>
          <p14:tracePt t="1571" x="3678238" y="833438"/>
          <p14:tracePt t="1578" x="3644900" y="866775"/>
          <p14:tracePt t="1585" x="3619500" y="892175"/>
          <p14:tracePt t="1591" x="3602038" y="909638"/>
          <p14:tracePt t="1599" x="3586163" y="942975"/>
          <p14:tracePt t="1608" x="3559175" y="960438"/>
          <p14:tracePt t="1615" x="3543300" y="977900"/>
          <p14:tracePt t="1620" x="3525838" y="985838"/>
          <p14:tracePt t="1626" x="3517900" y="1003300"/>
          <p14:tracePt t="1634" x="3508375" y="1011238"/>
          <p14:tracePt t="1641" x="3492500" y="1019175"/>
          <p14:tracePt t="1648" x="3475038" y="1036638"/>
          <p14:tracePt t="1656" x="3441700" y="1062038"/>
          <p14:tracePt t="1663" x="3414713" y="1087438"/>
          <p14:tracePt t="1671" x="3381375" y="1130300"/>
          <p14:tracePt t="1677" x="3348038" y="1155700"/>
          <p14:tracePt t="1684" x="3305175" y="1181100"/>
          <p14:tracePt t="1691" x="3270250" y="1206500"/>
          <p14:tracePt t="1698" x="3219450" y="1241425"/>
          <p14:tracePt t="1705" x="3168650" y="1282700"/>
          <p14:tracePt t="1710" x="3135313" y="1300163"/>
          <p14:tracePt t="1719" x="3109913" y="1317625"/>
          <p14:tracePt t="1725" x="3067050" y="1343025"/>
          <p14:tracePt t="1734" x="3041650" y="1360488"/>
          <p14:tracePt t="1741" x="3016250" y="1368425"/>
          <p14:tracePt t="1747" x="2990850" y="1385888"/>
          <p14:tracePt t="1754" x="2973388" y="1393825"/>
          <p14:tracePt t="1759" x="2922588" y="1419225"/>
          <p14:tracePt t="1768" x="2871788" y="1444625"/>
          <p14:tracePt t="1775" x="2811463" y="1477963"/>
          <p14:tracePt t="1782" x="2693988" y="1520825"/>
          <p14:tracePt t="1790" x="2608263" y="1581150"/>
          <p14:tracePt t="1796" x="2497138" y="1639888"/>
          <p14:tracePt t="1803" x="2395538" y="1674813"/>
          <p14:tracePt t="1809" x="2251075" y="1725613"/>
          <p14:tracePt t="1817" x="2149475" y="1758950"/>
          <p14:tracePt t="1824" x="2030413" y="1793875"/>
          <p14:tracePt t="1831" x="1946275" y="1809750"/>
          <p14:tracePt t="1838" x="1885950" y="1835150"/>
          <p14:tracePt t="1845" x="1835150" y="1844675"/>
          <p14:tracePt t="1853" x="1809750" y="1844675"/>
          <p14:tracePt t="1859" x="1784350" y="1852613"/>
          <p14:tracePt t="1867" x="1758950" y="1860550"/>
          <p14:tracePt t="1874" x="1749425" y="1860550"/>
          <p14:tracePt t="1881" x="1741488" y="1870075"/>
          <p14:tracePt t="1888" x="1716088" y="1878013"/>
          <p14:tracePt t="1895" x="1698625" y="1895475"/>
          <p14:tracePt t="1902" x="1682750" y="1903413"/>
          <p14:tracePt t="1911" x="1673225" y="1911350"/>
          <p14:tracePt t="1916" x="1657350" y="1911350"/>
          <p14:tracePt t="1927" x="1639888" y="1920875"/>
          <p14:tracePt t="1932" x="1631950" y="1928813"/>
          <p14:tracePt t="1937" x="1614488" y="1938338"/>
          <p14:tracePt t="1945" x="1606550" y="1946275"/>
          <p14:tracePt t="1951" x="1597025" y="1954213"/>
          <p14:tracePt t="1958" x="1579563" y="1954213"/>
          <p14:tracePt t="1965" x="1571625" y="1963738"/>
          <p14:tracePt t="1972" x="1563688" y="1971675"/>
          <p14:tracePt t="1978" x="1563688" y="1979613"/>
          <p14:tracePt t="1985" x="1554163" y="1979613"/>
          <p14:tracePt t="1995" x="1546225" y="1979613"/>
          <p14:tracePt t="2001" x="1546225" y="1989138"/>
          <p14:tracePt t="2009" x="1528763" y="1989138"/>
          <p14:tracePt t="2014" x="1520825" y="1997075"/>
          <p14:tracePt t="2028" x="1503363" y="2014538"/>
          <p14:tracePt t="2036" x="1477963" y="2030413"/>
          <p14:tracePt t="2044" x="1462088" y="2039938"/>
          <p14:tracePt t="2050" x="1435100" y="2065338"/>
          <p14:tracePt t="2059" x="1401763" y="2082800"/>
          <p14:tracePt t="2066" x="1384300" y="2090738"/>
          <p14:tracePt t="2071" x="1358900" y="2108200"/>
          <p14:tracePt t="2079" x="1350963" y="2116138"/>
          <p14:tracePt t="2085" x="1343025" y="2124075"/>
          <p14:tracePt t="2093" x="1333500" y="2124075"/>
          <p14:tracePt t="2100" x="1325563" y="2133600"/>
          <p14:tracePt t="2113" x="1317625" y="2141538"/>
          <p14:tracePt t="2120" x="1308100" y="2141538"/>
          <p14:tracePt t="2128" x="1300163" y="2141538"/>
          <p14:tracePt t="2150" x="1290638" y="2141538"/>
          <p14:tracePt t="2162" x="1282700" y="2141538"/>
          <p14:tracePt t="2191" x="1274763" y="2141538"/>
          <p14:tracePt t="2387" x="1274763" y="2133600"/>
          <p14:tracePt t="2408" x="1274763" y="2124075"/>
          <p14:tracePt t="2451" x="1274763" y="2116138"/>
          <p14:tracePt t="2542" x="1274763" y="2108200"/>
          <p14:tracePt t="2563" x="1274763" y="2098675"/>
          <p14:tracePt t="2598" x="1274763" y="2090738"/>
          <p14:tracePt t="2614" x="1274763" y="2082800"/>
          <p14:tracePt t="2620" x="1282700" y="2082800"/>
          <p14:tracePt t="2647" x="1282700" y="2073275"/>
          <p14:tracePt t="2663" x="1290638" y="2073275"/>
          <p14:tracePt t="2697" x="1290638" y="2065338"/>
          <p14:tracePt t="2718" x="1290638" y="2055813"/>
          <p14:tracePt t="2746" x="1300163" y="2055813"/>
          <p14:tracePt t="2754" x="1300163" y="2047875"/>
          <p14:tracePt t="2768" x="1308100" y="2039938"/>
          <p14:tracePt t="2781" x="1317625" y="2030413"/>
          <p14:tracePt t="2789" x="1325563" y="2022475"/>
          <p14:tracePt t="2796" x="1333500" y="2014538"/>
          <p14:tracePt t="2802" x="1343025" y="2005013"/>
          <p14:tracePt t="2809" x="1358900" y="1997075"/>
          <p14:tracePt t="2818" x="1384300" y="1971675"/>
          <p14:tracePt t="2826" x="1409700" y="1954213"/>
          <p14:tracePt t="2831" x="1427163" y="1938338"/>
          <p14:tracePt t="2838" x="1462088" y="1920875"/>
          <p14:tracePt t="2846" x="1477963" y="1903413"/>
          <p14:tracePt t="2853" x="1528763" y="1878013"/>
          <p14:tracePt t="2860" x="1563688" y="1860550"/>
          <p14:tracePt t="2866" x="1622425" y="1844675"/>
          <p14:tracePt t="2876" x="1673225" y="1835150"/>
          <p14:tracePt t="2882" x="1716088" y="1809750"/>
          <p14:tracePt t="2887" x="1766888" y="1801813"/>
          <p14:tracePt t="2894" x="1827213" y="1793875"/>
          <p14:tracePt t="2901" x="1911350" y="1784350"/>
          <p14:tracePt t="2909" x="1971675" y="1784350"/>
          <p14:tracePt t="2916" x="2012950" y="1784350"/>
          <p14:tracePt t="2922" x="2055813" y="1784350"/>
          <p14:tracePt t="2931" x="2116138" y="1784350"/>
          <p14:tracePt t="2936" x="2157413" y="1793875"/>
          <p14:tracePt t="2944" x="2182813" y="1801813"/>
          <p14:tracePt t="2951" x="2208213" y="1809750"/>
          <p14:tracePt t="2959" x="2235200" y="1819275"/>
          <p14:tracePt t="2965" x="2243138" y="1827213"/>
          <p14:tracePt t="2973" x="2268538" y="1827213"/>
          <p14:tracePt t="2980" x="2293938" y="1835150"/>
          <p14:tracePt t="2986" x="2311400" y="1844675"/>
          <p14:tracePt t="2993" x="2311400" y="1860550"/>
          <p14:tracePt t="3000" x="2336800" y="1878013"/>
          <p14:tracePt t="3009" x="2352675" y="1885950"/>
          <p14:tracePt t="3015" x="2379663" y="1911350"/>
          <p14:tracePt t="3021" x="2413000" y="1938338"/>
          <p14:tracePt t="3028" x="2446338" y="1963738"/>
          <p14:tracePt t="3035" x="2489200" y="2005013"/>
          <p14:tracePt t="3043" x="2524125" y="2030413"/>
          <p14:tracePt t="3049" x="2549525" y="2055813"/>
          <p14:tracePt t="3057" x="2590800" y="2090738"/>
          <p14:tracePt t="3064" x="2600325" y="2108200"/>
          <p14:tracePt t="3070" x="2625725" y="2133600"/>
          <p14:tracePt t="3078" x="2641600" y="2149475"/>
          <p14:tracePt t="3085" x="2651125" y="2166938"/>
          <p14:tracePt t="3094" x="2668588" y="2174875"/>
          <p14:tracePt t="3100" x="2676525" y="2192338"/>
          <p14:tracePt t="3105" x="2676525" y="2209800"/>
          <p14:tracePt t="3114" x="2684463" y="2209800"/>
          <p14:tracePt t="3126" x="2693988" y="2217738"/>
          <p14:tracePt t="3135" x="2693988" y="2235200"/>
          <p14:tracePt t="3143" x="2701925" y="2235200"/>
          <p14:tracePt t="3154" x="2701925" y="2243138"/>
          <p14:tracePt t="3163" x="2701925" y="2252663"/>
          <p14:tracePt t="3175" x="2709863" y="2252663"/>
          <p14:tracePt t="3184" x="2719388" y="2260600"/>
          <p14:tracePt t="3193" x="2719388" y="2268538"/>
          <p14:tracePt t="3204" x="2719388" y="2278063"/>
          <p14:tracePt t="3231" x="2719388" y="2286000"/>
          <p14:tracePt t="3252" x="2719388" y="2293938"/>
          <p14:tracePt t="4528" x="2744788" y="2286000"/>
          <p14:tracePt t="4534" x="2760663" y="2227263"/>
          <p14:tracePt t="4540" x="2803525" y="2159000"/>
          <p14:tracePt t="4549" x="2838450" y="2098675"/>
          <p14:tracePt t="4554" x="2879725" y="2047875"/>
          <p14:tracePt t="4562" x="2922588" y="1979613"/>
          <p14:tracePt t="4569" x="2947988" y="1928813"/>
          <p14:tracePt t="4575" x="2990850" y="1895475"/>
          <p14:tracePt t="4583" x="3033713" y="1844675"/>
          <p14:tracePt t="4591" x="3067050" y="1801813"/>
          <p14:tracePt t="4597" x="3109913" y="1766888"/>
          <p14:tracePt t="4604" x="3135313" y="1741488"/>
          <p14:tracePt t="4610" x="3152775" y="1725613"/>
          <p14:tracePt t="4618" x="3178175" y="1700213"/>
          <p14:tracePt t="4624" x="3219450" y="1674813"/>
          <p14:tracePt t="4633" x="3244850" y="1649413"/>
          <p14:tracePt t="4640" x="3279775" y="1631950"/>
          <p14:tracePt t="4647" x="3313113" y="1622425"/>
          <p14:tracePt t="4653" x="3338513" y="1614488"/>
          <p14:tracePt t="4661" x="3432175" y="1606550"/>
          <p14:tracePt t="4667" x="3517900" y="1606550"/>
          <p14:tracePt t="4674" x="3627438" y="1606550"/>
          <p14:tracePt t="4682" x="3746500" y="1631950"/>
          <p14:tracePt t="4689" x="3832225" y="1649413"/>
          <p14:tracePt t="4696" x="3883025" y="1682750"/>
          <p14:tracePt t="4702" x="3984625" y="1716088"/>
          <p14:tracePt t="4708" x="4035425" y="1733550"/>
          <p14:tracePt t="4717" x="4095750" y="1766888"/>
          <p14:tracePt t="4724" x="4137025" y="1776413"/>
          <p14:tracePt t="4730" x="4171950" y="1793875"/>
          <p14:tracePt t="4738" x="4214813" y="1809750"/>
          <p14:tracePt t="4745" x="4222750" y="1819275"/>
          <p14:tracePt t="4752" x="4240213" y="1835150"/>
          <p14:tracePt t="4758" x="4256088" y="1835150"/>
          <p14:tracePt t="4765" x="4256088" y="1844675"/>
          <p14:tracePt t="4780" x="4273550" y="1852613"/>
          <p14:tracePt t="4788" x="4273550" y="1860550"/>
          <p14:tracePt t="4801" x="4281488" y="1860550"/>
          <p14:tracePt t="4809" x="4281488" y="1870075"/>
          <p14:tracePt t="4816" x="4281488" y="1878013"/>
          <p14:tracePt t="4829" x="4281488" y="1885950"/>
          <p14:tracePt t="4836" x="4291013" y="1885950"/>
          <p14:tracePt t="4842" x="4291013" y="1895475"/>
          <p14:tracePt t="4851" x="4291013" y="1903413"/>
          <p14:tracePt t="4865" x="4298950" y="1903413"/>
          <p14:tracePt t="4878" x="4306888" y="1920875"/>
          <p14:tracePt t="4893" x="4306888" y="1928813"/>
          <p14:tracePt t="4935" x="4306888" y="1938338"/>
          <p14:tracePt t="4942" x="4306888" y="1946275"/>
          <p14:tracePt t="4963" x="4306888" y="1954213"/>
          <p14:tracePt t="4998" x="4306888" y="1963738"/>
          <p14:tracePt t="5008" x="4316413" y="1963738"/>
          <p14:tracePt t="5019" x="4316413" y="1971675"/>
          <p14:tracePt t="5026" x="4324350" y="1971675"/>
          <p14:tracePt t="5054" x="4324350" y="1979613"/>
          <p14:tracePt t="5068" x="4324350" y="1989138"/>
          <p14:tracePt t="5098" x="4324350" y="1997075"/>
          <p14:tracePt t="5105" x="4324350" y="2005013"/>
          <p14:tracePt t="5124" x="4324350" y="2014538"/>
          <p14:tracePt t="5167" x="4324350" y="2022475"/>
          <p14:tracePt t="5181" x="4324350" y="2030413"/>
          <p14:tracePt t="5492" x="4349750" y="1989138"/>
          <p14:tracePt t="5497" x="4400550" y="1911350"/>
          <p14:tracePt t="5506" x="4443413" y="1835150"/>
          <p14:tracePt t="5514" x="4494213" y="1766888"/>
          <p14:tracePt t="5520" x="4537075" y="1708150"/>
          <p14:tracePt t="5527" x="4605338" y="1639888"/>
          <p14:tracePt t="5534" x="4681538" y="1581150"/>
          <p14:tracePt t="5541" x="4818063" y="1495425"/>
          <p14:tracePt t="5548" x="4927600" y="1452563"/>
          <p14:tracePt t="5556" x="4995863" y="1436688"/>
          <p14:tracePt t="5563" x="5097463" y="1427163"/>
          <p14:tracePt t="5569" x="5199063" y="1444625"/>
          <p14:tracePt t="5576" x="5318125" y="1477963"/>
          <p14:tracePt t="5584" x="5446713" y="1520825"/>
          <p14:tracePt t="5591" x="5599113" y="1606550"/>
          <p14:tracePt t="5597" x="5700713" y="1674813"/>
          <p14:tracePt t="5605" x="5794375" y="1716088"/>
          <p14:tracePt t="5612" x="5845175" y="1766888"/>
          <p14:tracePt t="5619" x="5895975" y="1793875"/>
          <p14:tracePt t="5625" x="5930900" y="1819275"/>
          <p14:tracePt t="5633" x="5946775" y="1844675"/>
          <p14:tracePt t="5643" x="5956300" y="1844675"/>
          <p14:tracePt t="5649" x="5964238" y="1852613"/>
          <p14:tracePt t="5661" x="5972175" y="1870075"/>
          <p14:tracePt t="5704" x="5972175" y="1878013"/>
          <p14:tracePt t="5711" x="5972175" y="1885950"/>
          <p14:tracePt t="5753" x="5972175" y="1895475"/>
          <p14:tracePt t="5767" x="5972175" y="1903413"/>
          <p14:tracePt t="5788" x="5972175" y="1911350"/>
          <p14:tracePt t="5823" x="5972175" y="1920875"/>
          <p14:tracePt t="5852" x="5964238" y="1928813"/>
          <p14:tracePt t="5865" x="5956300" y="1928813"/>
          <p14:tracePt t="5928" x="5946775" y="1928813"/>
          <p14:tracePt t="6821" x="5946775" y="1920875"/>
          <p14:tracePt t="6828" x="5938838" y="1920875"/>
          <p14:tracePt t="6834" x="5938838" y="1911350"/>
          <p14:tracePt t="6842" x="5930900" y="1903413"/>
          <p14:tracePt t="6849" x="5930900" y="1895475"/>
          <p14:tracePt t="6855" x="5930900" y="1885950"/>
          <p14:tracePt t="6871" x="5930900" y="1878013"/>
          <p14:tracePt t="6878" x="5930900" y="1870075"/>
          <p14:tracePt t="6892" x="5921375" y="1870075"/>
          <p14:tracePt t="6897" x="5913438" y="1860550"/>
          <p14:tracePt t="6905" x="5913438" y="1852613"/>
          <p14:tracePt t="6928" x="5905500" y="1844675"/>
          <p14:tracePt t="6934" x="5905500" y="1835150"/>
          <p14:tracePt t="6948" x="5905500" y="1827213"/>
          <p14:tracePt t="6954" x="5895975" y="1827213"/>
          <p14:tracePt t="6969" x="5895975" y="1819275"/>
          <p14:tracePt t="6976" x="5895975" y="1809750"/>
          <p14:tracePt t="6983" x="5888038" y="1809750"/>
          <p14:tracePt t="6997" x="5888038" y="1801813"/>
          <p14:tracePt t="7004" x="5888038" y="1793875"/>
          <p14:tracePt t="7011" x="5880100" y="1784350"/>
          <p14:tracePt t="7018" x="5870575" y="1784350"/>
          <p14:tracePt t="7033" x="5862638" y="1784350"/>
          <p14:tracePt t="7046" x="5853113" y="1776413"/>
          <p14:tracePt t="7053" x="5845175" y="1776413"/>
          <p14:tracePt t="7067" x="5845175" y="1758950"/>
          <p14:tracePt t="7074" x="5837238" y="1758950"/>
          <p14:tracePt t="7081" x="5827713" y="1758950"/>
          <p14:tracePt t="7089" x="5827713" y="1751013"/>
          <p14:tracePt t="7095" x="5819775" y="1751013"/>
          <p14:tracePt t="7104" x="5819775" y="1741488"/>
          <p14:tracePt t="7111" x="5811838" y="1741488"/>
          <p14:tracePt t="7126" x="5802313" y="1733550"/>
          <p14:tracePt t="7131" x="5802313" y="1725613"/>
          <p14:tracePt t="7138" x="5786438" y="1716088"/>
          <p14:tracePt t="7147" x="5776913" y="1716088"/>
          <p14:tracePt t="7159" x="5768975" y="1708150"/>
          <p14:tracePt t="7166" x="5761038" y="1700213"/>
          <p14:tracePt t="7173" x="5751513" y="1700213"/>
          <p14:tracePt t="7180" x="5743575" y="1700213"/>
          <p14:tracePt t="7185" x="5735638" y="1690688"/>
          <p14:tracePt t="7196" x="5726113" y="1682750"/>
          <p14:tracePt t="7202" x="5726113" y="1674813"/>
          <p14:tracePt t="7209" x="5718175" y="1674813"/>
          <p14:tracePt t="7215" x="5708650" y="1674813"/>
          <p14:tracePt t="7223" x="5700713" y="1665288"/>
          <p14:tracePt t="7231" x="5692775" y="1657350"/>
          <p14:tracePt t="7245" x="5683250" y="1649413"/>
          <p14:tracePt t="7251" x="5675313" y="1649413"/>
          <p14:tracePt t="7259" x="5667375" y="1649413"/>
          <p14:tracePt t="7265" x="5657850" y="1649413"/>
          <p14:tracePt t="7271" x="5657850" y="1639888"/>
          <p14:tracePt t="7278" x="5641975" y="1639888"/>
          <p14:tracePt t="7294" x="5632450" y="1639888"/>
          <p14:tracePt t="7300" x="5624513" y="1631950"/>
          <p14:tracePt t="7309" x="5616575" y="1631950"/>
          <p14:tracePt t="7321" x="5607050" y="1631950"/>
          <p14:tracePt t="7329" x="5599113" y="1631950"/>
          <p14:tracePt t="7335" x="5591175" y="1622425"/>
          <p14:tracePt t="7349" x="5573713" y="1622425"/>
          <p14:tracePt t="7356" x="5556250" y="1614488"/>
          <p14:tracePt t="7363" x="5548313" y="1614488"/>
          <p14:tracePt t="7370" x="5530850" y="1606550"/>
          <p14:tracePt t="7378" x="5513388" y="1606550"/>
          <p14:tracePt t="7384" x="5505450" y="1597025"/>
          <p14:tracePt t="7392" x="5480050" y="1597025"/>
          <p14:tracePt t="7398" x="5454650" y="1597025"/>
          <p14:tracePt t="7405" x="5421313" y="1589088"/>
          <p14:tracePt t="7413" x="5378450" y="1589088"/>
          <p14:tracePt t="7419" x="5353050" y="1589088"/>
          <p14:tracePt t="7425" x="5284788" y="1589088"/>
          <p14:tracePt t="7435" x="5199063" y="1589088"/>
          <p14:tracePt t="7443" x="5097463" y="1589088"/>
          <p14:tracePt t="7448" x="5013325" y="1589088"/>
          <p14:tracePt t="7454" x="4927600" y="1589088"/>
          <p14:tracePt t="7461" x="4859338" y="1589088"/>
          <p14:tracePt t="7469" x="4783138" y="1589088"/>
          <p14:tracePt t="7476" x="4749800" y="1614488"/>
          <p14:tracePt t="7482" x="4714875" y="1614488"/>
          <p14:tracePt t="7490" x="4706938" y="1614488"/>
          <p14:tracePt t="7498" x="4681538" y="1614488"/>
          <p14:tracePt t="7504" x="4664075" y="1622425"/>
          <p14:tracePt t="7512" x="4638675" y="1631950"/>
          <p14:tracePt t="7518" x="4630738" y="1639888"/>
          <p14:tracePt t="7527" x="4605338" y="1639888"/>
          <p14:tracePt t="7532" x="4570413" y="1649413"/>
          <p14:tracePt t="7539" x="4554538" y="1657350"/>
          <p14:tracePt t="7547" x="4537075" y="1657350"/>
          <p14:tracePt t="7554" x="4519613" y="1665288"/>
          <p14:tracePt t="7561" x="4476750" y="1674813"/>
          <p14:tracePt t="7568" x="4460875" y="1682750"/>
          <p14:tracePt t="7576" x="4425950" y="1690688"/>
          <p14:tracePt t="7581" x="4400550" y="1700213"/>
          <p14:tracePt t="7588" x="4367213" y="1700213"/>
          <p14:tracePt t="7596" x="4341813" y="1700213"/>
          <p14:tracePt t="7602" x="4306888" y="1708150"/>
          <p14:tracePt t="7610" x="4281488" y="1716088"/>
          <p14:tracePt t="7617" x="4273550" y="1716088"/>
          <p14:tracePt t="7626" x="4256088" y="1716088"/>
          <p14:tracePt t="7632" x="4240213" y="1725613"/>
          <p14:tracePt t="7638" x="4222750" y="1725613"/>
          <p14:tracePt t="7645" x="4205288" y="1733550"/>
          <p14:tracePt t="7651" x="4197350" y="1733550"/>
          <p14:tracePt t="7659" x="4171950" y="1741488"/>
          <p14:tracePt t="7666" x="4162425" y="1751013"/>
          <p14:tracePt t="7675" x="4154488" y="1751013"/>
          <p14:tracePt t="7681" x="4137025" y="1751013"/>
          <p14:tracePt t="7687" x="4121150" y="1751013"/>
          <p14:tracePt t="7693" x="4111625" y="1758950"/>
          <p14:tracePt t="7701" x="4103688" y="1758950"/>
          <p14:tracePt t="7709" x="4086225" y="1758950"/>
          <p14:tracePt t="7715" x="4078288" y="1758950"/>
          <p14:tracePt t="7723" x="4070350" y="1758950"/>
          <p14:tracePt t="7731" x="4052888" y="1766888"/>
          <p14:tracePt t="7743" x="4044950" y="1776413"/>
          <p14:tracePt t="7750" x="4035425" y="1776413"/>
          <p14:tracePt t="7760" x="4017963" y="1776413"/>
          <p14:tracePt t="7764" x="4010025" y="1784350"/>
          <p14:tracePt t="7771" x="4002088" y="1784350"/>
          <p14:tracePt t="7779" x="3992563" y="1784350"/>
          <p14:tracePt t="7785" x="3984625" y="1793875"/>
          <p14:tracePt t="7792" x="3976688" y="1801813"/>
          <p14:tracePt t="7799" x="3959225" y="1801813"/>
          <p14:tracePt t="7809" x="3941763" y="1809750"/>
          <p14:tracePt t="7813" x="3933825" y="1809750"/>
          <p14:tracePt t="7821" x="3925888" y="1809750"/>
          <p14:tracePt t="7827" x="3908425" y="1819275"/>
          <p14:tracePt t="7835" x="3900488" y="1827213"/>
          <p14:tracePt t="7841" x="3890963" y="1835150"/>
          <p14:tracePt t="7848" x="3873500" y="1835150"/>
          <p14:tracePt t="7855" x="3865563" y="1844675"/>
          <p14:tracePt t="7863" x="3848100" y="1844675"/>
          <p14:tracePt t="7876" x="3832225" y="1852613"/>
          <p14:tracePt t="7883" x="3822700" y="1860550"/>
          <p14:tracePt t="7892" x="3822700" y="1870075"/>
          <p14:tracePt t="7898" x="3814763" y="1870075"/>
          <p14:tracePt t="7904" x="3806825" y="1870075"/>
          <p14:tracePt t="7910" x="3806825" y="1878013"/>
          <p14:tracePt t="7919" x="3797300" y="1885950"/>
          <p14:tracePt t="7925" x="3789363" y="1885950"/>
          <p14:tracePt t="7933" x="3781425" y="1885950"/>
          <p14:tracePt t="7942" x="3771900" y="1903413"/>
          <p14:tracePt t="7948" x="3763963" y="1903413"/>
          <p14:tracePt t="7954" x="3746500" y="1920875"/>
          <p14:tracePt t="7962" x="3738563" y="1920875"/>
          <p14:tracePt t="7969" x="3729038" y="1928813"/>
          <p14:tracePt t="7977" x="3713163" y="1938338"/>
          <p14:tracePt t="7982" x="3703638" y="1954213"/>
          <p14:tracePt t="7989" x="3695700" y="1963738"/>
          <p14:tracePt t="7996" x="3687763" y="1971675"/>
          <p14:tracePt t="8003" x="3678238" y="1971675"/>
          <p14:tracePt t="8011" x="3670300" y="1971675"/>
          <p14:tracePt t="8017" x="3670300" y="1979613"/>
          <p14:tracePt t="8026" x="3662363" y="1989138"/>
          <p14:tracePt t="8032" x="3652838" y="1989138"/>
          <p14:tracePt t="8045" x="3652838" y="1997075"/>
          <p14:tracePt t="8052" x="3644900" y="2005013"/>
          <p14:tracePt t="8058" x="3636963" y="2014538"/>
          <p14:tracePt t="8081" x="3636963" y="2022475"/>
          <p14:tracePt t="8095" x="3636963" y="2030413"/>
          <p14:tracePt t="8109" x="3636963" y="2039938"/>
          <p14:tracePt t="8115" x="3636963" y="2047875"/>
          <p14:tracePt t="8125" x="3636963" y="2055813"/>
          <p14:tracePt t="8144" x="3636963" y="2073275"/>
          <p14:tracePt t="8158" x="3636963" y="2090738"/>
          <p14:tracePt t="8164" x="3636963" y="2108200"/>
          <p14:tracePt t="8173" x="3636963" y="2124075"/>
          <p14:tracePt t="8178" x="3636963" y="2141538"/>
          <p14:tracePt t="8186" x="3636963" y="2174875"/>
          <p14:tracePt t="8192" x="3636963" y="2217738"/>
          <p14:tracePt t="8200" x="3644900" y="2252663"/>
          <p14:tracePt t="8208" x="3644900" y="2303463"/>
          <p14:tracePt t="8214" x="3662363" y="2362200"/>
          <p14:tracePt t="8221" x="3670300" y="2438400"/>
          <p14:tracePt t="8241" x="3695700" y="2600325"/>
          <p14:tracePt t="8250" x="3703638" y="2633663"/>
          <p14:tracePt t="8259" x="3713163" y="2660650"/>
          <p14:tracePt t="8264" x="3713163" y="2676525"/>
          <p14:tracePt t="8270" x="3721100" y="2693988"/>
          <p14:tracePt t="8277" x="3721100" y="2711450"/>
          <p14:tracePt t="8285" x="3729038" y="2727325"/>
          <p14:tracePt t="8299" x="3729038" y="2736850"/>
          <p14:tracePt t="8306" x="3729038" y="2744788"/>
          <p14:tracePt t="8311" x="3738563" y="2744788"/>
          <p14:tracePt t="8319" x="3738563" y="2752725"/>
          <p14:tracePt t="8327" x="3746500" y="2762250"/>
          <p14:tracePt t="8333" x="3746500" y="2770188"/>
          <p14:tracePt t="8348" x="3756025" y="2787650"/>
          <p14:tracePt t="8355" x="3756025" y="2795588"/>
          <p14:tracePt t="8361" x="3771900" y="2795588"/>
          <p14:tracePt t="8368" x="3771900" y="2805113"/>
          <p14:tracePt t="8375" x="3781425" y="2813050"/>
          <p14:tracePt t="8391" x="3797300" y="2830513"/>
          <p14:tracePt t="8404" x="3806825" y="2838450"/>
          <p14:tracePt t="8411" x="3822700" y="2846388"/>
          <p14:tracePt t="8424" x="3832225" y="2863850"/>
          <p14:tracePt t="8432" x="3840163" y="2863850"/>
          <p14:tracePt t="8440" x="3840163" y="2871788"/>
          <p14:tracePt t="8446" x="3848100" y="2871788"/>
          <p14:tracePt t="8453" x="3848100" y="2881313"/>
          <p14:tracePt t="8461" x="3857625" y="2881313"/>
          <p14:tracePt t="8475" x="3865563" y="2889250"/>
          <p14:tracePt t="8488" x="3873500" y="2897188"/>
          <p14:tracePt t="8496" x="3883025" y="2897188"/>
          <p14:tracePt t="8502" x="3890963" y="2897188"/>
          <p14:tracePt t="8510" x="3900488" y="2897188"/>
          <p14:tracePt t="8516" x="3908425" y="2906713"/>
          <p14:tracePt t="8525" x="3916363" y="2906713"/>
          <p14:tracePt t="8531" x="3933825" y="2906713"/>
          <p14:tracePt t="8537" x="3941763" y="2906713"/>
          <p14:tracePt t="8545" x="3941763" y="2914650"/>
          <p14:tracePt t="8552" x="3959225" y="2914650"/>
          <p14:tracePt t="8566" x="3976688" y="2914650"/>
          <p14:tracePt t="8575" x="3992563" y="2914650"/>
          <p14:tracePt t="8587" x="4010025" y="2922588"/>
          <p14:tracePt t="8601" x="4035425" y="2922588"/>
          <p14:tracePt t="8622" x="4052888" y="2922588"/>
          <p14:tracePt t="8636" x="4060825" y="2922588"/>
          <p14:tracePt t="8642" x="4070350" y="2922588"/>
          <p14:tracePt t="8651" x="4078288" y="2922588"/>
          <p14:tracePt t="8658" x="4086225" y="2922588"/>
          <p14:tracePt t="8671" x="4095750" y="2922588"/>
          <p14:tracePt t="8678" x="4103688" y="2932113"/>
          <p14:tracePt t="8700" x="4111625" y="2932113"/>
          <p14:tracePt t="8707" x="4121150" y="2932113"/>
          <p14:tracePt t="8714" x="4121150" y="2940050"/>
          <p14:tracePt t="8728" x="4129088" y="2940050"/>
          <p14:tracePt t="8735" x="4137025" y="2940050"/>
          <p14:tracePt t="8741" x="4146550" y="2940050"/>
          <p14:tracePt t="8778" x="4154488" y="2940050"/>
          <p14:tracePt t="8790" x="4162425" y="2940050"/>
          <p14:tracePt t="8828" x="4171950" y="2940050"/>
          <p14:tracePt t="8847" x="4179888" y="2940050"/>
          <p14:tracePt t="8877" x="4187825" y="2940050"/>
          <p14:tracePt t="9543" x="4197350" y="2949575"/>
          <p14:tracePt t="9550" x="4214813" y="2957513"/>
          <p14:tracePt t="9557" x="4214813" y="2965450"/>
          <p14:tracePt t="9565" x="4230688" y="2965450"/>
          <p14:tracePt t="9574" x="4240213" y="2974975"/>
          <p14:tracePt t="9580" x="4256088" y="2982913"/>
          <p14:tracePt t="9587" x="4273550" y="2990850"/>
          <p14:tracePt t="9592" x="4298950" y="3008313"/>
          <p14:tracePt t="9600" x="4316413" y="3025775"/>
          <p14:tracePt t="9608" x="4341813" y="3033713"/>
          <p14:tracePt t="9614" x="4375150" y="3051175"/>
          <p14:tracePt t="9621" x="4410075" y="3076575"/>
          <p14:tracePt t="9630" x="4443413" y="3094038"/>
          <p14:tracePt t="9636" x="4468813" y="3101975"/>
          <p14:tracePt t="9641" x="4494213" y="3109913"/>
          <p14:tracePt t="9651" x="4511675" y="3119438"/>
          <p14:tracePt t="9657" x="4545013" y="3127375"/>
          <p14:tracePt t="9664" x="4545013" y="3135313"/>
          <p14:tracePt t="9671" x="4570413" y="3144838"/>
          <p14:tracePt t="9678" x="4579938" y="3144838"/>
          <p14:tracePt t="9684" x="4587875" y="3144838"/>
          <p14:tracePt t="9691" x="4605338" y="3152775"/>
          <p14:tracePt t="9708" x="4613275" y="3152775"/>
          <p14:tracePt t="9713" x="4630738" y="3160713"/>
          <p14:tracePt t="9727" x="4646613" y="3160713"/>
          <p14:tracePt t="9734" x="4656138" y="3170238"/>
          <p14:tracePt t="9741" x="4664075" y="3170238"/>
          <p14:tracePt t="9748" x="4673600" y="3170238"/>
          <p14:tracePt t="9756" x="4689475" y="3170238"/>
          <p14:tracePt t="9763" x="4714875" y="3170238"/>
          <p14:tracePt t="9769" x="4724400" y="3170238"/>
          <p14:tracePt t="9777" x="4732338" y="3170238"/>
          <p14:tracePt t="9783" x="4749800" y="3170238"/>
          <p14:tracePt t="9791" x="4757738" y="3170238"/>
          <p14:tracePt t="9796" x="4775200" y="3170238"/>
          <p14:tracePt t="9805" x="4783138" y="3170238"/>
          <p14:tracePt t="9812" x="4800600" y="3170238"/>
          <p14:tracePt t="9819" x="4818063" y="3170238"/>
          <p14:tracePt t="9825" x="4826000" y="3170238"/>
          <p14:tracePt t="9833" x="4843463" y="3170238"/>
          <p14:tracePt t="9847" x="4851400" y="3170238"/>
          <p14:tracePt t="9853" x="4859338" y="3170238"/>
          <p14:tracePt t="9862" x="4876800" y="3170238"/>
          <p14:tracePt t="9875" x="4894263" y="3170238"/>
          <p14:tracePt t="9881" x="4902200" y="3160713"/>
          <p14:tracePt t="9897" x="4919663" y="3160713"/>
          <p14:tracePt t="9903" x="4935538" y="3152775"/>
          <p14:tracePt t="9917" x="4953000" y="3152775"/>
          <p14:tracePt t="9925" x="4962525" y="3152775"/>
          <p14:tracePt t="9933" x="4978400" y="3144838"/>
          <p14:tracePt t="9938" x="4987925" y="3135313"/>
          <p14:tracePt t="9946" x="4995863" y="3127375"/>
          <p14:tracePt t="9952" x="5003800" y="3127375"/>
          <p14:tracePt t="9958" x="5021263" y="3119438"/>
          <p14:tracePt t="9974" x="5038725" y="3119438"/>
          <p14:tracePt t="9981" x="5038725" y="3109913"/>
          <p14:tracePt t="9988" x="5054600" y="3101975"/>
          <p14:tracePt t="9996" x="5072063" y="3094038"/>
          <p14:tracePt t="10009" x="5080000" y="3094038"/>
          <p14:tracePt t="10015" x="5089525" y="3084513"/>
          <p14:tracePt t="10025" x="5097463" y="3076575"/>
          <p14:tracePt t="10037" x="5106988" y="3067050"/>
          <p14:tracePt t="10045" x="5114925" y="3067050"/>
          <p14:tracePt t="10051" x="5122863" y="3059113"/>
          <p14:tracePt t="10057" x="5132388" y="3059113"/>
          <p14:tracePt t="10065" x="5140325" y="3051175"/>
          <p14:tracePt t="10072" x="5148263" y="3051175"/>
          <p14:tracePt t="10079" x="5148263" y="3041650"/>
          <p14:tracePt t="10087" x="5157788" y="3033713"/>
          <p14:tracePt t="10095" x="5165725" y="3033713"/>
          <p14:tracePt t="10109" x="5173663" y="3016250"/>
          <p14:tracePt t="10114" x="5191125" y="3016250"/>
          <p14:tracePt t="10121" x="5191125" y="3008313"/>
          <p14:tracePt t="10128" x="5199063" y="3008313"/>
          <p14:tracePt t="10135" x="5208588" y="2990850"/>
          <p14:tracePt t="10142" x="5216525" y="2982913"/>
          <p14:tracePt t="10151" x="5224463" y="2974975"/>
          <p14:tracePt t="10156" x="5233988" y="2974975"/>
          <p14:tracePt t="10163" x="5241925" y="2957513"/>
          <p14:tracePt t="10177" x="5249863" y="2949575"/>
          <p14:tracePt t="10184" x="5259388" y="2940050"/>
          <p14:tracePt t="10190" x="5276850" y="2932113"/>
          <p14:tracePt t="10198" x="5276850" y="2922588"/>
          <p14:tracePt t="10206" x="5284788" y="2914650"/>
          <p14:tracePt t="10214" x="5302250" y="2906713"/>
          <p14:tracePt t="10220" x="5310188" y="2889250"/>
          <p14:tracePt t="10227" x="5310188" y="2881313"/>
          <p14:tracePt t="10244" x="5327650" y="2838450"/>
          <p14:tracePt t="10248" x="5335588" y="2820988"/>
          <p14:tracePt t="10254" x="5343525" y="2805113"/>
          <p14:tracePt t="10260" x="5353050" y="2787650"/>
          <p14:tracePt t="10269" x="5360988" y="2752725"/>
          <p14:tracePt t="10277" x="5368925" y="2711450"/>
          <p14:tracePt t="10284" x="5368925" y="2686050"/>
          <p14:tracePt t="10290" x="5368925" y="2643188"/>
          <p14:tracePt t="10297" x="5368925" y="2600325"/>
          <p14:tracePt t="10304" x="5368925" y="2557463"/>
          <p14:tracePt t="10311" x="5368925" y="2524125"/>
          <p14:tracePt t="10317" x="5353050" y="2463800"/>
          <p14:tracePt t="10326" x="5343525" y="2430463"/>
          <p14:tracePt t="10332" x="5310188" y="2379663"/>
          <p14:tracePt t="10341" x="5292725" y="2344738"/>
          <p14:tracePt t="10347" x="5267325" y="2303463"/>
          <p14:tracePt t="10354" x="5208588" y="2227263"/>
          <p14:tracePt t="10360" x="5157788" y="2174875"/>
          <p14:tracePt t="10367" x="5106988" y="2108200"/>
          <p14:tracePt t="10375" x="5021263" y="2030413"/>
          <p14:tracePt t="10381" x="4919663" y="1963738"/>
          <p14:tracePt t="10390" x="4818063" y="1903413"/>
          <p14:tracePt t="10397" x="4740275" y="1860550"/>
          <p14:tracePt t="10403" x="4646613" y="1835150"/>
          <p14:tracePt t="10408" x="4587875" y="1827213"/>
          <p14:tracePt t="10417" x="4519613" y="1819275"/>
          <p14:tracePt t="10424" x="4460875" y="1819275"/>
          <p14:tracePt t="10431" x="4400550" y="1819275"/>
          <p14:tracePt t="10438" x="4316413" y="1819275"/>
          <p14:tracePt t="10447" x="4273550" y="1819275"/>
          <p14:tracePt t="10452" x="4230688" y="1819275"/>
          <p14:tracePt t="10459" x="4197350" y="1827213"/>
          <p14:tracePt t="10466" x="4171950" y="1835150"/>
          <p14:tracePt t="10475" x="4146550" y="1835150"/>
          <p14:tracePt t="10480" x="4121150" y="1844675"/>
          <p14:tracePt t="10487" x="4103688" y="1852613"/>
          <p14:tracePt t="10496" x="4078288" y="1852613"/>
          <p14:tracePt t="10502" x="4060825" y="1852613"/>
          <p14:tracePt t="10508" x="4044950" y="1860550"/>
          <p14:tracePt t="10515" x="4017963" y="1870075"/>
          <p14:tracePt t="10525" x="3984625" y="1870075"/>
          <p14:tracePt t="10529" x="3959225" y="1878013"/>
          <p14:tracePt t="10536" x="3941763" y="1885950"/>
          <p14:tracePt t="10545" x="3916363" y="1895475"/>
          <p14:tracePt t="10551" x="3890963" y="1895475"/>
          <p14:tracePt t="10559" x="3857625" y="1903413"/>
          <p14:tracePt t="10564" x="3840163" y="1911350"/>
          <p14:tracePt t="10572" x="3822700" y="1911350"/>
          <p14:tracePt t="10580" x="3806825" y="1920875"/>
          <p14:tracePt t="10585" x="3789363" y="1928813"/>
          <p14:tracePt t="10594" x="3771900" y="1928813"/>
          <p14:tracePt t="10600" x="3763963" y="1928813"/>
          <p14:tracePt t="10608" x="3756025" y="1928813"/>
          <p14:tracePt t="10621" x="3746500" y="1928813"/>
          <p14:tracePt t="10627" x="3738563" y="1938338"/>
          <p14:tracePt t="10643" x="3729038" y="1938338"/>
          <p14:tracePt t="10649" x="3721100" y="1938338"/>
          <p14:tracePt t="10663" x="3713163" y="1938338"/>
          <p14:tracePt t="10676" x="3703638" y="1938338"/>
          <p14:tracePt t="10691" x="3695700" y="1946275"/>
          <p14:tracePt t="10706" x="3687763" y="1946275"/>
          <p14:tracePt t="10711" x="3678238" y="1954213"/>
          <p14:tracePt t="10719" x="3670300" y="1954213"/>
          <p14:tracePt t="10733" x="3662363" y="1954213"/>
          <p14:tracePt t="10741" x="3652838" y="1954213"/>
          <p14:tracePt t="10755" x="3636963" y="1954213"/>
          <p14:tracePt t="10762" x="3627438" y="1963738"/>
          <p14:tracePt t="10768" x="3611563" y="1963738"/>
          <p14:tracePt t="10774" x="3586163" y="1963738"/>
          <p14:tracePt t="10782" x="3559175" y="1963738"/>
          <p14:tracePt t="10791" x="3500438" y="1971675"/>
          <p14:tracePt t="10796" x="3389313" y="1979613"/>
          <p14:tracePt t="10804" x="3313113" y="1979613"/>
          <p14:tracePt t="10811" x="3203575" y="1979613"/>
          <p14:tracePt t="10818" x="3135313" y="1979613"/>
          <p14:tracePt t="10824" x="3084513" y="1979613"/>
          <p14:tracePt t="10831" x="3041650" y="1979613"/>
          <p14:tracePt t="10839" x="3024188" y="1979613"/>
          <p14:tracePt t="10844" x="3008313" y="1979613"/>
          <p14:tracePt t="10853" x="2973388" y="1979613"/>
          <p14:tracePt t="10859" x="2955925" y="1979613"/>
          <p14:tracePt t="10867" x="2922588" y="1979613"/>
          <p14:tracePt t="10874" x="2905125" y="1979613"/>
          <p14:tracePt t="10881" x="2879725" y="1979613"/>
          <p14:tracePt t="10889" x="2854325" y="1979613"/>
          <p14:tracePt t="10894" x="2811463" y="1979613"/>
          <p14:tracePt t="10902" x="2760663" y="1989138"/>
          <p14:tracePt t="10910" x="2735263" y="1989138"/>
          <p14:tracePt t="10916" x="2693988" y="1989138"/>
          <p14:tracePt t="10924" x="2659063" y="1989138"/>
          <p14:tracePt t="10930" x="2625725" y="1997075"/>
          <p14:tracePt t="10937" x="2590800" y="1997075"/>
          <p14:tracePt t="10945" x="2565400" y="2005013"/>
          <p14:tracePt t="10951" x="2540000" y="2005013"/>
          <p14:tracePt t="10960" x="2506663" y="2014538"/>
          <p14:tracePt t="10966" x="2481263" y="2014538"/>
          <p14:tracePt t="10975" x="2446338" y="2022475"/>
          <p14:tracePt t="10979" x="2430463" y="2030413"/>
          <p14:tracePt t="10987" x="2405063" y="2030413"/>
          <p14:tracePt t="10993" x="2379663" y="2039938"/>
          <p14:tracePt t="11001" x="2370138" y="2047875"/>
          <p14:tracePt t="11007" x="2344738" y="2047875"/>
          <p14:tracePt t="11015" x="2327275" y="2047875"/>
          <p14:tracePt t="11022" x="2327275" y="2055813"/>
          <p14:tracePt t="11030" x="2311400" y="2055813"/>
          <p14:tracePt t="11041" x="2301875" y="2055813"/>
          <p14:tracePt t="11050" x="2293938" y="2055813"/>
          <p14:tracePt t="11058" x="2286000" y="2065338"/>
          <p14:tracePt t="11064" x="2276475" y="2065338"/>
          <p14:tracePt t="11071" x="2276475" y="2073275"/>
          <p14:tracePt t="11085" x="2260600" y="2073275"/>
          <p14:tracePt t="11101" x="2260600" y="2082800"/>
          <p14:tracePt t="11113" x="2251075" y="2082800"/>
          <p14:tracePt t="11120" x="2243138" y="2082800"/>
          <p14:tracePt t="11126" x="2243138" y="2090738"/>
          <p14:tracePt t="11141" x="2235200" y="2090738"/>
          <p14:tracePt t="11177" x="2225675" y="2090738"/>
          <p14:tracePt t="11275" x="2235200" y="2090738"/>
          <p14:tracePt t="11296" x="2243138" y="2082800"/>
          <p14:tracePt t="11318" x="2251075" y="2082800"/>
          <p14:tracePt t="11323" x="2251075" y="2073275"/>
          <p14:tracePt t="11331" x="2251075" y="2065338"/>
          <p14:tracePt t="11345" x="2260600" y="2065338"/>
          <p14:tracePt t="11374" x="2268538" y="2065338"/>
          <p14:tracePt t="11487" x="2268538" y="2055813"/>
          <p14:tracePt t="11507" x="2268538" y="2047875"/>
          <p14:tracePt t="11550" x="2268538" y="2039938"/>
          <p14:tracePt t="11556" x="2268538" y="2030413"/>
          <p14:tracePt t="11591" x="2268538" y="2022475"/>
          <p14:tracePt t="11620" x="2276475" y="2014538"/>
          <p14:tracePt t="11634" x="2286000" y="2014538"/>
          <p14:tracePt t="11648" x="2286000" y="2005013"/>
          <p14:tracePt t="11683" x="2286000" y="1997075"/>
          <p14:tracePt t="11719" x="2286000" y="1989138"/>
          <p14:tracePt t="11881" x="2293938" y="1989138"/>
          <p14:tracePt t="11924" x="2293938" y="1979613"/>
          <p14:tracePt t="11944" x="2301875" y="1979613"/>
          <p14:tracePt t="11993" x="2301875" y="1971675"/>
          <p14:tracePt t="12029" x="2311400" y="1963738"/>
          <p14:tracePt t="12057" x="2319338" y="1963738"/>
          <p14:tracePt t="12064" x="2319338" y="1954213"/>
          <p14:tracePt t="12085" x="2327275" y="1946275"/>
          <p14:tracePt t="12127" x="2336800" y="1938338"/>
          <p14:tracePt t="12135" x="2344738" y="1938338"/>
          <p14:tracePt t="12148" x="2344738" y="1928813"/>
          <p14:tracePt t="12156" x="2352675" y="1928813"/>
          <p14:tracePt t="12163" x="2352675" y="1920875"/>
          <p14:tracePt t="12175" x="2362200" y="1920875"/>
          <p14:tracePt t="12183" x="2370138" y="1911350"/>
          <p14:tracePt t="12192" x="2370138" y="1903413"/>
          <p14:tracePt t="12204" x="2379663" y="1903413"/>
          <p14:tracePt t="12213" x="2387600" y="1895475"/>
          <p14:tracePt t="12227" x="2395538" y="1885950"/>
          <p14:tracePt t="12232" x="2405063" y="1878013"/>
          <p14:tracePt t="12240" x="2413000" y="1878013"/>
          <p14:tracePt t="12246" x="2420938" y="1870075"/>
          <p14:tracePt t="12260" x="2430463" y="1860550"/>
          <p14:tracePt t="12268" x="2438400" y="1860550"/>
          <p14:tracePt t="12275" x="2446338" y="1844675"/>
          <p14:tracePt t="12281" x="2455863" y="1835150"/>
          <p14:tracePt t="12289" x="2471738" y="1835150"/>
          <p14:tracePt t="12295" x="2481263" y="1827213"/>
          <p14:tracePt t="12302" x="2489200" y="1827213"/>
          <p14:tracePt t="12309" x="2497138" y="1819275"/>
          <p14:tracePt t="12317" x="2506663" y="1809750"/>
          <p14:tracePt t="12324" x="2524125" y="1809750"/>
          <p14:tracePt t="12331" x="2524125" y="1801813"/>
          <p14:tracePt t="12338" x="2540000" y="1801813"/>
          <p14:tracePt t="12346" x="2557463" y="1801813"/>
          <p14:tracePt t="12352" x="2557463" y="1793875"/>
          <p14:tracePt t="12359" x="2574925" y="1784350"/>
          <p14:tracePt t="12366" x="2600325" y="1776413"/>
          <p14:tracePt t="12374" x="2608263" y="1766888"/>
          <p14:tracePt t="12381" x="2633663" y="1758950"/>
          <p14:tracePt t="12386" x="2659063" y="1751013"/>
          <p14:tracePt t="12395" x="2676525" y="1741488"/>
          <p14:tracePt t="12401" x="2701925" y="1733550"/>
          <p14:tracePt t="12407" x="2727325" y="1725613"/>
          <p14:tracePt t="12415" x="2760663" y="1716088"/>
          <p14:tracePt t="12423" x="2795588" y="1708150"/>
          <p14:tracePt t="12430" x="2828925" y="1700213"/>
          <p14:tracePt t="12437" x="2863850" y="1690688"/>
          <p14:tracePt t="12444" x="2905125" y="1682750"/>
          <p14:tracePt t="12450" x="2965450" y="1674813"/>
          <p14:tracePt t="12456" x="2998788" y="1665288"/>
          <p14:tracePt t="12465" x="3041650" y="1665288"/>
          <p14:tracePt t="12472" x="3100388" y="1657350"/>
          <p14:tracePt t="12480" x="3135313" y="1657350"/>
          <p14:tracePt t="12486" x="3168650" y="1657350"/>
          <p14:tracePt t="12491" x="3186113" y="1657350"/>
          <p14:tracePt t="12499" x="3211513" y="1657350"/>
          <p14:tracePt t="12507" x="3219450" y="1657350"/>
          <p14:tracePt t="12513" x="3244850" y="1657350"/>
          <p14:tracePt t="12521" x="3262313" y="1657350"/>
          <p14:tracePt t="12528" x="3279775" y="1657350"/>
          <p14:tracePt t="12535" x="3297238" y="1657350"/>
          <p14:tracePt t="12541" x="3313113" y="1657350"/>
          <p14:tracePt t="12549" x="3322638" y="1657350"/>
          <p14:tracePt t="12557" x="3338513" y="1665288"/>
          <p14:tracePt t="12563" x="3348038" y="1665288"/>
          <p14:tracePt t="12570" x="3355975" y="1674813"/>
          <p14:tracePt t="12575" x="3363913" y="1674813"/>
          <p14:tracePt t="12584" x="3381375" y="1682750"/>
          <p14:tracePt t="12599" x="3398838" y="1682750"/>
          <p14:tracePt t="12608" x="3414713" y="1690688"/>
          <p14:tracePt t="12619" x="3441700" y="1700213"/>
          <p14:tracePt t="12626" x="3449638" y="1700213"/>
          <p14:tracePt t="12634" x="3475038" y="1708150"/>
          <p14:tracePt t="12640" x="3500438" y="1708150"/>
          <p14:tracePt t="12648" x="3525838" y="1725613"/>
          <p14:tracePt t="12655" x="3533775" y="1733550"/>
          <p14:tracePt t="12664" x="3551238" y="1741488"/>
          <p14:tracePt t="12668" x="3576638" y="1751013"/>
          <p14:tracePt t="12683" x="3594100" y="1758950"/>
          <p14:tracePt t="12690" x="3619500" y="1776413"/>
          <p14:tracePt t="12704" x="3627438" y="1784350"/>
          <p14:tracePt t="12711" x="3644900" y="1784350"/>
          <p14:tracePt t="12724" x="3652838" y="1793875"/>
          <p14:tracePt t="12732" x="3678238" y="1801813"/>
          <p14:tracePt t="12740" x="3678238" y="1809750"/>
          <p14:tracePt t="12753" x="3687763" y="1809750"/>
          <p14:tracePt t="12760" x="3703638" y="1819275"/>
          <p14:tracePt t="12768" x="3703638" y="1827213"/>
          <p14:tracePt t="12781" x="3721100" y="1835150"/>
          <p14:tracePt t="12789" x="3729038" y="1835150"/>
          <p14:tracePt t="12795" x="3729038" y="1844675"/>
          <p14:tracePt t="12802" x="3738563" y="1844675"/>
          <p14:tracePt t="12809" x="3738563" y="1852613"/>
          <p14:tracePt t="12817" x="3746500" y="1860550"/>
          <p14:tracePt t="12830" x="3756025" y="1860550"/>
          <p14:tracePt t="12838" x="3763963" y="1870075"/>
          <p14:tracePt t="12844" x="3763963" y="1878013"/>
          <p14:tracePt t="12851" x="3771900" y="1878013"/>
          <p14:tracePt t="12873" x="3781425" y="1885950"/>
          <p14:tracePt t="12879" x="3789363" y="1885950"/>
          <p14:tracePt t="12887" x="3789363" y="1895475"/>
          <p14:tracePt t="12892" x="3789363" y="1903413"/>
          <p14:tracePt t="12900" x="3797300" y="1903413"/>
          <p14:tracePt t="12908" x="3806825" y="1903413"/>
          <p14:tracePt t="12915" x="3814763" y="1903413"/>
          <p14:tracePt t="12930" x="3814763" y="1911350"/>
          <p14:tracePt t="12943" x="3822700" y="1911350"/>
          <p14:tracePt t="12950" x="3822700" y="1920875"/>
          <p14:tracePt t="12964" x="3832225" y="1920875"/>
          <p14:tracePt t="12999" x="3840163" y="1928813"/>
          <p14:tracePt t="13007" x="3840163" y="1938338"/>
          <p14:tracePt t="13021" x="3848100" y="1938338"/>
          <p14:tracePt t="13040" x="3857625" y="1938338"/>
          <p14:tracePt t="13049" x="3857625" y="1946275"/>
          <p14:tracePt t="13062" x="3857625" y="1954213"/>
          <p14:tracePt t="13077" x="3865563" y="1963738"/>
          <p14:tracePt t="13092" x="3873500" y="1963738"/>
          <p14:tracePt t="13119" x="3873500" y="1971675"/>
          <p14:tracePt t="13147" x="3883025" y="1971675"/>
          <p14:tracePt t="14524" x="3857625" y="1971675"/>
          <p14:tracePt t="14532" x="3738563" y="1979613"/>
          <p14:tracePt t="14542" x="3543300" y="2014538"/>
          <p14:tracePt t="14547" x="3244850" y="2022475"/>
          <p14:tracePt t="14553" x="2973388" y="2039938"/>
          <p14:tracePt t="14559" x="2744788" y="2039938"/>
          <p14:tracePt t="14567" x="2608263" y="2039938"/>
          <p14:tracePt t="14576" x="2446338" y="2055813"/>
          <p14:tracePt t="14581" x="2311400" y="2055813"/>
          <p14:tracePt t="14588" x="2157413" y="2055813"/>
          <p14:tracePt t="14596" x="2012950" y="2055813"/>
          <p14:tracePt t="14603" x="1809750" y="2082800"/>
          <p14:tracePt t="14609" x="1589088" y="2124075"/>
          <p14:tracePt t="14616" x="1462088" y="2149475"/>
          <p14:tracePt t="14624" x="1300163" y="2184400"/>
          <p14:tracePt t="14631" x="1198563" y="2217738"/>
          <p14:tracePt t="14636" x="1104900" y="2252663"/>
          <p14:tracePt t="14645" x="1003300" y="2303463"/>
          <p14:tracePt t="14652" x="942975" y="2328863"/>
          <p14:tracePt t="14658" x="874713" y="2362200"/>
          <p14:tracePt t="14666" x="823913" y="2397125"/>
          <p14:tracePt t="14674" x="781050" y="2422525"/>
          <p14:tracePt t="14679" x="755650" y="2447925"/>
          <p14:tracePt t="14686" x="739775" y="2463800"/>
          <p14:tracePt t="14695" x="714375" y="2489200"/>
          <p14:tracePt t="14702" x="696913" y="2498725"/>
          <p14:tracePt t="14708" x="688975" y="2506663"/>
          <p14:tracePt t="14715" x="679450" y="2524125"/>
          <p14:tracePt t="14722" x="671513" y="2541588"/>
          <p14:tracePt t="14728" x="661988" y="2541588"/>
          <p14:tracePt t="14736" x="646113" y="2566988"/>
          <p14:tracePt t="14742" x="646113" y="2574925"/>
          <p14:tracePt t="14750" x="646113" y="2582863"/>
          <p14:tracePt t="14761" x="636588" y="2592388"/>
          <p14:tracePt t="14766" x="636588" y="2600325"/>
          <p14:tracePt t="14771" x="628650" y="2608263"/>
          <p14:tracePt t="14780" x="628650" y="2617788"/>
          <p14:tracePt t="14785" x="620713" y="2633663"/>
          <p14:tracePt t="14793" x="611188" y="2651125"/>
          <p14:tracePt t="14800" x="611188" y="2676525"/>
          <p14:tracePt t="14809" x="603250" y="2686050"/>
          <p14:tracePt t="14815" x="595313" y="2719388"/>
          <p14:tracePt t="14821" x="595313" y="2752725"/>
          <p14:tracePt t="14829" x="577850" y="2787650"/>
          <p14:tracePt t="14835" x="577850" y="2813050"/>
          <p14:tracePt t="14842" x="569913" y="2855913"/>
          <p14:tracePt t="14849" x="560388" y="2897188"/>
          <p14:tracePt t="14859" x="560388" y="2932113"/>
          <p14:tracePt t="14865" x="552450" y="2982913"/>
          <p14:tracePt t="14870" x="552450" y="3025775"/>
          <p14:tracePt t="14877" x="544513" y="3076575"/>
          <p14:tracePt t="14884" x="544513" y="3119438"/>
          <p14:tracePt t="14892" x="544513" y="3186113"/>
          <p14:tracePt t="14899" x="544513" y="3263900"/>
          <p14:tracePt t="14908" x="552450" y="3382963"/>
          <p14:tracePt t="14914" x="569913" y="3475038"/>
          <p14:tracePt t="14919" x="577850" y="3619500"/>
          <p14:tracePt t="14928" x="585788" y="3730625"/>
          <p14:tracePt t="14933" x="603250" y="3790950"/>
          <p14:tracePt t="14941" x="611188" y="3841750"/>
          <p14:tracePt t="14948" x="620713" y="3883025"/>
          <p14:tracePt t="14954" x="628650" y="3935413"/>
          <p14:tracePt t="14961" x="646113" y="3951288"/>
          <p14:tracePt t="14969" x="646113" y="3986213"/>
          <p14:tracePt t="14976" x="654050" y="4011613"/>
          <p14:tracePt t="14982" x="654050" y="4037013"/>
          <p14:tracePt t="14990" x="661988" y="4044950"/>
          <p14:tracePt t="14997" x="661988" y="4070350"/>
          <p14:tracePt t="15004" x="679450" y="4087813"/>
          <p14:tracePt t="15012" x="679450" y="4113213"/>
          <p14:tracePt t="15018" x="688975" y="4130675"/>
          <p14:tracePt t="15026" x="704850" y="4164013"/>
          <p14:tracePt t="15032" x="714375" y="4197350"/>
          <p14:tracePt t="15039" x="730250" y="4249738"/>
          <p14:tracePt t="15046" x="747713" y="4283075"/>
          <p14:tracePt t="15053" x="773113" y="4333875"/>
          <p14:tracePt t="15059" x="781050" y="4351338"/>
          <p14:tracePt t="15068" x="781050" y="4368800"/>
          <p14:tracePt t="15075" x="798513" y="4394200"/>
          <p14:tracePt t="15081" x="806450" y="4419600"/>
          <p14:tracePt t="15089" x="815975" y="4419600"/>
          <p14:tracePt t="15096" x="823913" y="4435475"/>
          <p14:tracePt t="15102" x="823913" y="4452938"/>
          <p14:tracePt t="15110" x="831850" y="4452938"/>
          <p14:tracePt t="15117" x="841375" y="4460875"/>
          <p14:tracePt t="15126" x="841375" y="4470400"/>
          <p14:tracePt t="15138" x="849313" y="4486275"/>
          <p14:tracePt t="15151" x="858838" y="4503738"/>
          <p14:tracePt t="15174" x="858838" y="4513263"/>
          <p14:tracePt t="15181" x="858838" y="4521200"/>
          <p14:tracePt t="15193" x="858838" y="4529138"/>
          <p14:tracePt t="15454" x="849313" y="4529138"/>
          <p14:tracePt t="15497" x="849313" y="4521200"/>
          <p14:tracePt t="15539" x="849313" y="4513263"/>
          <p14:tracePt t="15574" x="849313" y="4503738"/>
          <p14:tracePt t="15602" x="849313" y="4495800"/>
          <p14:tracePt t="15630" x="849313" y="4486275"/>
          <p14:tracePt t="15643" x="849313" y="4478338"/>
          <p14:tracePt t="15652" x="849313" y="4470400"/>
          <p14:tracePt t="15671" x="849313" y="4452938"/>
          <p14:tracePt t="15679" x="849313" y="4445000"/>
          <p14:tracePt t="15691" x="849313" y="4435475"/>
          <p14:tracePt t="15701" x="849313" y="4427538"/>
          <p14:tracePt t="15708" x="849313" y="4419600"/>
          <p14:tracePt t="15714" x="849313" y="4394200"/>
          <p14:tracePt t="15721" x="849313" y="4384675"/>
          <p14:tracePt t="15729" x="849313" y="4376738"/>
          <p14:tracePt t="15736" x="849313" y="4359275"/>
          <p14:tracePt t="15743" x="849313" y="4351338"/>
          <p14:tracePt t="15749" x="849313" y="4333875"/>
          <p14:tracePt t="15759" x="849313" y="4325938"/>
          <p14:tracePt t="15764" x="849313" y="4316413"/>
          <p14:tracePt t="15771" x="849313" y="4308475"/>
          <p14:tracePt t="15777" x="849313" y="4300538"/>
          <p14:tracePt t="15785" x="849313" y="4291013"/>
          <p14:tracePt t="15794" x="849313" y="4275138"/>
          <p14:tracePt t="15799" x="849313" y="4265613"/>
          <p14:tracePt t="15808" x="849313" y="4257675"/>
          <p14:tracePt t="15813" x="849313" y="4249738"/>
          <p14:tracePt t="15820" x="849313" y="4240213"/>
          <p14:tracePt t="15826" x="849313" y="4232275"/>
          <p14:tracePt t="15835" x="849313" y="4224338"/>
          <p14:tracePt t="15842" x="849313" y="4214813"/>
          <p14:tracePt t="15848" x="849313" y="4197350"/>
          <p14:tracePt t="15862" x="849313" y="4181475"/>
          <p14:tracePt t="15869" x="849313" y="4171950"/>
          <p14:tracePt t="15876" x="849313" y="4164013"/>
          <p14:tracePt t="15884" x="849313" y="4156075"/>
          <p14:tracePt t="15898" x="849313" y="4146550"/>
          <p14:tracePt t="15904" x="849313" y="4130675"/>
          <p14:tracePt t="15926" x="849313" y="4121150"/>
          <p14:tracePt t="15933" x="849313" y="4113213"/>
          <p14:tracePt t="15942" x="849313" y="4105275"/>
          <p14:tracePt t="15947" x="849313" y="4095750"/>
          <p14:tracePt t="15954" x="849313" y="4087813"/>
          <p14:tracePt t="15968" x="849313" y="4079875"/>
          <p14:tracePt t="15975" x="849313" y="4070350"/>
          <p14:tracePt t="15982" x="849313" y="4062413"/>
          <p14:tracePt t="16003" x="849313" y="4052888"/>
          <p14:tracePt t="16010" x="849313" y="4044950"/>
          <p14:tracePt t="16031" x="849313" y="4037013"/>
          <p14:tracePt t="16045" x="849313" y="4027488"/>
          <p14:tracePt t="16052" x="849313" y="4019550"/>
          <p14:tracePt t="16081" x="849313" y="4011613"/>
          <p14:tracePt t="16102" x="849313" y="4002088"/>
          <p14:tracePt t="16145" x="849313" y="3994150"/>
          <p14:tracePt t="16158" x="849313" y="3986213"/>
          <p14:tracePt t="16180" x="849313" y="3976688"/>
          <p14:tracePt t="16207" x="858838" y="3976688"/>
          <p14:tracePt t="16221" x="858838" y="3968750"/>
          <p14:tracePt t="16236" x="858838" y="3960813"/>
          <p14:tracePt t="16242" x="866775" y="3960813"/>
          <p14:tracePt t="16258" x="866775" y="3951288"/>
          <p14:tracePt t="16262" x="874713" y="3943350"/>
          <p14:tracePt t="16271" x="874713" y="3935413"/>
          <p14:tracePt t="16284" x="884238" y="3935413"/>
          <p14:tracePt t="16292" x="892175" y="3925888"/>
          <p14:tracePt t="16299" x="900113" y="3917950"/>
          <p14:tracePt t="16313" x="917575" y="3917950"/>
          <p14:tracePt t="16319" x="935038" y="3908425"/>
          <p14:tracePt t="16325" x="942975" y="3900488"/>
          <p14:tracePt t="16334" x="968375" y="3892550"/>
          <p14:tracePt t="16341" x="1003300" y="3883025"/>
          <p14:tracePt t="16348" x="1044575" y="3883025"/>
          <p14:tracePt t="16355" x="1130300" y="3875088"/>
          <p14:tracePt t="16362" x="1249363" y="3875088"/>
          <p14:tracePt t="16370" x="1419225" y="3892550"/>
          <p14:tracePt t="16377" x="1647825" y="3935413"/>
          <p14:tracePt t="16383" x="1903413" y="3994150"/>
          <p14:tracePt t="16392" x="2005013" y="4052888"/>
          <p14:tracePt t="16398" x="2098675" y="4105275"/>
          <p14:tracePt t="16404" x="2149475" y="4138613"/>
          <p14:tracePt t="16411" x="2174875" y="4156075"/>
          <p14:tracePt t="16419" x="2200275" y="4171950"/>
          <p14:tracePt t="16426" x="2217738" y="4189413"/>
          <p14:tracePt t="16433" x="2225675" y="4214813"/>
          <p14:tracePt t="16442" x="2235200" y="4214813"/>
          <p14:tracePt t="16448" x="2235200" y="4224338"/>
          <p14:tracePt t="16454" x="2235200" y="4240213"/>
          <p14:tracePt t="16467" x="2235200" y="4249738"/>
          <p14:tracePt t="16475" x="2235200" y="4257675"/>
          <p14:tracePt t="16495" x="2235200" y="4265613"/>
          <p14:tracePt t="16503" x="2235200" y="4275138"/>
          <p14:tracePt t="16510" x="2235200" y="4283075"/>
          <p14:tracePt t="16516" x="2217738" y="4308475"/>
          <p14:tracePt t="16524" x="2200275" y="4333875"/>
          <p14:tracePt t="16531" x="2192338" y="4359275"/>
          <p14:tracePt t="16538" x="2149475" y="4402138"/>
          <p14:tracePt t="16545" x="2073275" y="4470400"/>
          <p14:tracePt t="16551" x="1954213" y="4554538"/>
          <p14:tracePt t="16557" x="1776413" y="4648200"/>
          <p14:tracePt t="16565" x="1563688" y="4724400"/>
          <p14:tracePt t="16574" x="1300163" y="4810125"/>
          <p14:tracePt t="16580" x="1163638" y="4818063"/>
          <p14:tracePt t="16587" x="1054100" y="4818063"/>
          <p14:tracePt t="16593" x="950913" y="4818063"/>
          <p14:tracePt t="16601" x="823913" y="4818063"/>
          <p14:tracePt t="16609" x="704850" y="4792663"/>
          <p14:tracePt t="16615" x="628650" y="4759325"/>
          <p14:tracePt t="16622" x="585788" y="4741863"/>
          <p14:tracePt t="16631" x="517525" y="4724400"/>
          <p14:tracePt t="16636" x="484188" y="4691063"/>
          <p14:tracePt t="16645" x="450850" y="4673600"/>
          <p14:tracePt t="16650" x="415925" y="4648200"/>
          <p14:tracePt t="16657" x="373063" y="4622800"/>
          <p14:tracePt t="16664" x="339725" y="4605338"/>
          <p14:tracePt t="16671" x="314325" y="4579938"/>
          <p14:tracePt t="16679" x="280988" y="4572000"/>
          <p14:tracePt t="16686" x="271463" y="4554538"/>
          <p14:tracePt t="16691" x="246063" y="4546600"/>
          <p14:tracePt t="16699" x="220663" y="4521200"/>
          <p14:tracePt t="16706" x="203200" y="4513263"/>
          <p14:tracePt t="16713" x="187325" y="4513263"/>
          <p14:tracePt t="16721" x="169863" y="4495800"/>
          <p14:tracePt t="16729" x="152400" y="4478338"/>
          <p14:tracePt t="16735" x="127000" y="4460875"/>
          <p14:tracePt t="16740" x="101600" y="4435475"/>
          <p14:tracePt t="16749" x="93663" y="4419600"/>
          <p14:tracePt t="16755" x="68263" y="4402138"/>
          <p14:tracePt t="16764" x="50800" y="4376738"/>
          <p14:tracePt t="16769" x="33338" y="4359275"/>
          <p14:tracePt t="16778" x="17463" y="4341813"/>
          <p14:tracePt t="16784" x="0" y="4316413"/>
          <p14:tracePt t="16907" x="42863" y="3951288"/>
          <p14:tracePt t="16910" x="58738" y="3908425"/>
          <p14:tracePt t="16918" x="111125" y="3875088"/>
          <p14:tracePt t="16923" x="136525" y="3849688"/>
          <p14:tracePt t="16932" x="212725" y="3806825"/>
          <p14:tracePt t="16940" x="255588" y="3773488"/>
          <p14:tracePt t="16946" x="373063" y="3738563"/>
          <p14:tracePt t="16953" x="476250" y="3713163"/>
          <p14:tracePt t="16960" x="620713" y="3705225"/>
          <p14:tracePt t="16966" x="790575" y="3705225"/>
          <p14:tracePt t="16973" x="993775" y="3748088"/>
          <p14:tracePt t="16981" x="1223963" y="3816350"/>
          <p14:tracePt t="16988" x="1333500" y="3857625"/>
          <p14:tracePt t="16996" x="1419225" y="3900488"/>
          <p14:tracePt t="17002" x="1495425" y="3943350"/>
          <p14:tracePt t="17010" x="1546225" y="3986213"/>
          <p14:tracePt t="17016" x="1571625" y="4027488"/>
          <p14:tracePt t="17023" x="1606550" y="4052888"/>
          <p14:tracePt t="17029" x="1622425" y="4087813"/>
          <p14:tracePt t="17037" x="1665288" y="4156075"/>
          <p14:tracePt t="17046" x="1690688" y="4197350"/>
          <p14:tracePt t="17052" x="1698625" y="4257675"/>
          <p14:tracePt t="17057" x="1698625" y="4359275"/>
          <p14:tracePt t="17065" x="1690688" y="4445000"/>
          <p14:tracePt t="17072" x="1673225" y="4529138"/>
          <p14:tracePt t="17080" x="1647825" y="4605338"/>
          <p14:tracePt t="17086" x="1622425" y="4673600"/>
          <p14:tracePt t="17095" x="1589088" y="4733925"/>
          <p14:tracePt t="17101" x="1571625" y="4759325"/>
          <p14:tracePt t="17107" x="1554163" y="4792663"/>
          <p14:tracePt t="17114" x="1538288" y="4818063"/>
          <p14:tracePt t="17122" x="1520825" y="4835525"/>
          <p14:tracePt t="17127" x="1512888" y="4843463"/>
          <p14:tracePt t="17135" x="1487488" y="4868863"/>
          <p14:tracePt t="17144" x="1444625" y="4894263"/>
          <p14:tracePt t="17150" x="1409700" y="4929188"/>
          <p14:tracePt t="17156" x="1333500" y="4954588"/>
          <p14:tracePt t="17164" x="1231900" y="4987925"/>
          <p14:tracePt t="17171" x="1147763" y="5022850"/>
          <p14:tracePt t="17179" x="1054100" y="5038725"/>
          <p14:tracePt t="17185" x="960438" y="5048250"/>
          <p14:tracePt t="17190" x="900113" y="5048250"/>
          <p14:tracePt t="17199" x="866775" y="5048250"/>
          <p14:tracePt t="17206" x="841375" y="5048250"/>
          <p14:tracePt t="17213" x="823913" y="5048250"/>
          <p14:tracePt t="17220" x="806450" y="5048250"/>
          <p14:tracePt t="17243" x="765175" y="5048250"/>
          <p14:tracePt t="17249" x="755650" y="5038725"/>
          <p14:tracePt t="17257" x="747713" y="5038725"/>
          <p14:tracePt t="17263" x="730250" y="5038725"/>
          <p14:tracePt t="17269" x="722313" y="5030788"/>
          <p14:tracePt t="17277" x="704850" y="5022850"/>
          <p14:tracePt t="17284" x="696913" y="5013325"/>
          <p14:tracePt t="17290" x="688975" y="4997450"/>
          <p14:tracePt t="17298" x="671513" y="4987925"/>
          <p14:tracePt t="17306" x="646113" y="4962525"/>
          <p14:tracePt t="17310" x="628650" y="4954588"/>
          <p14:tracePt t="17319" x="611188" y="4919663"/>
          <p14:tracePt t="17327" x="603250" y="4894263"/>
          <p14:tracePt t="17333" x="595313" y="4878388"/>
          <p14:tracePt t="17339" x="585788" y="4852988"/>
          <p14:tracePt t="17347" x="569913" y="4818063"/>
          <p14:tracePt t="17354" x="569913" y="4792663"/>
          <p14:tracePt t="17362" x="560388" y="4741863"/>
          <p14:tracePt t="17368" x="560388" y="4665663"/>
          <p14:tracePt t="17373" x="560388" y="4554538"/>
          <p14:tracePt t="17382" x="595313" y="4419600"/>
          <p14:tracePt t="17389" x="661988" y="4249738"/>
          <p14:tracePt t="17397" x="765175" y="4062413"/>
          <p14:tracePt t="17404" x="849313" y="3935413"/>
          <p14:tracePt t="17412" x="976313" y="3806825"/>
          <p14:tracePt t="17417" x="1181100" y="3671888"/>
          <p14:tracePt t="17423" x="1384300" y="3543300"/>
          <p14:tracePt t="17431" x="1622425" y="3449638"/>
          <p14:tracePt t="17438" x="1903413" y="3382963"/>
          <p14:tracePt t="17446" x="2124075" y="3355975"/>
          <p14:tracePt t="17452" x="2413000" y="3355975"/>
          <p14:tracePt t="17461" x="2676525" y="3355975"/>
          <p14:tracePt t="17467" x="3152775" y="3424238"/>
          <p14:tracePt t="17474" x="3467100" y="3509963"/>
          <p14:tracePt t="17481" x="3789363" y="3619500"/>
          <p14:tracePt t="17487" x="3967163" y="3671888"/>
          <p14:tracePt t="17495" x="4137025" y="3713163"/>
          <p14:tracePt t="17501" x="4349750" y="3790950"/>
          <p14:tracePt t="17509" x="4646613" y="3908425"/>
          <p14:tracePt t="17516" x="4808538" y="3994150"/>
          <p14:tracePt t="17523" x="4902200" y="4062413"/>
          <p14:tracePt t="17530" x="4935538" y="4095750"/>
          <p14:tracePt t="17537" x="4978400" y="4138613"/>
          <p14:tracePt t="17545" x="5021263" y="4189413"/>
          <p14:tracePt t="17551" x="5029200" y="4206875"/>
          <p14:tracePt t="17557" x="5046663" y="4232275"/>
          <p14:tracePt t="17565" x="5054600" y="4249738"/>
          <p14:tracePt t="17572" x="5064125" y="4275138"/>
          <p14:tracePt t="17580" x="5072063" y="4308475"/>
          <p14:tracePt t="17587" x="5072063" y="4325938"/>
          <p14:tracePt t="17595" x="5072063" y="4341813"/>
          <p14:tracePt t="17600" x="5072063" y="4359275"/>
          <p14:tracePt t="17608" x="5072063" y="4384675"/>
          <p14:tracePt t="17614" x="5064125" y="4410075"/>
          <p14:tracePt t="17621" x="5054600" y="4435475"/>
          <p14:tracePt t="17628" x="5046663" y="4452938"/>
          <p14:tracePt t="17635" x="5046663" y="4470400"/>
          <p14:tracePt t="17644" x="5038725" y="4478338"/>
          <p14:tracePt t="17650" x="5029200" y="4503738"/>
          <p14:tracePt t="17656" x="5013325" y="4521200"/>
          <p14:tracePt t="17663" x="5003800" y="4521200"/>
          <p14:tracePt t="17670" x="5003800" y="4538663"/>
          <p14:tracePt t="17678" x="4987925" y="4554538"/>
          <p14:tracePt t="17684" x="4978400" y="4572000"/>
          <p14:tracePt t="17690" x="4962525" y="4579938"/>
          <p14:tracePt t="17698" x="4945063" y="4589463"/>
          <p14:tracePt t="17707" x="4945063" y="4597400"/>
          <p14:tracePt t="17713" x="4935538" y="4605338"/>
          <p14:tracePt t="17719" x="4927600" y="4605338"/>
          <p14:tracePt t="17727" x="4927600" y="4614863"/>
          <p14:tracePt t="17734" x="4910138" y="4622800"/>
          <p14:tracePt t="17740" x="4902200" y="4622800"/>
          <p14:tracePt t="17748" x="4902200" y="4630738"/>
          <p14:tracePt t="17754" x="4894263" y="4630738"/>
          <p14:tracePt t="17762" x="4884738" y="4640263"/>
          <p14:tracePt t="17769" x="4876800" y="4640263"/>
          <p14:tracePt t="17777" x="4876800" y="4648200"/>
          <p14:tracePt t="17783" x="4859338" y="4648200"/>
          <p14:tracePt t="17804" x="4851400" y="4648200"/>
          <p14:tracePt t="17811" x="4843463" y="4657725"/>
          <p14:tracePt t="17818" x="4833938" y="4657725"/>
          <p14:tracePt t="17840" x="4826000" y="4657725"/>
          <p14:tracePt t="17847" x="4818063" y="4657725"/>
          <p14:tracePt t="17867" x="4808538" y="4657725"/>
          <p14:tracePt t="17888" x="4800600" y="4657725"/>
          <p14:tracePt t="17896" x="4791075" y="4657725"/>
          <p14:tracePt t="17938" x="4783138" y="4657725"/>
          <p14:tracePt t="17952" x="4775200" y="4657725"/>
          <p14:tracePt t="17994" x="4765675" y="4657725"/>
          <p14:tracePt t="18006" x="4757738" y="4657725"/>
          <p14:tracePt t="18036" x="4749800" y="4657725"/>
          <p14:tracePt t="18057" x="4740275" y="4657725"/>
          <p14:tracePt t="18065" x="4740275" y="4648200"/>
          <p14:tracePt t="18070" x="4732338" y="4640263"/>
          <p14:tracePt t="18086" x="4724400" y="4640263"/>
          <p14:tracePt t="18093" x="4724400" y="4630738"/>
          <p14:tracePt t="18100" x="4714875" y="4630738"/>
          <p14:tracePt t="18107" x="4714875" y="4622800"/>
          <p14:tracePt t="18114" x="4706938" y="4614863"/>
          <p14:tracePt t="18128" x="4706938" y="4605338"/>
          <p14:tracePt t="18135" x="4699000" y="4605338"/>
          <p14:tracePt t="18141" x="4689475" y="4597400"/>
          <p14:tracePt t="18158" x="4689475" y="4589463"/>
          <p14:tracePt t="18170" x="4681538" y="4579938"/>
          <p14:tracePt t="18178" x="4673600" y="4572000"/>
          <p14:tracePt t="18198" x="4673600" y="4564063"/>
          <p14:tracePt t="18207" x="4673600" y="4554538"/>
          <p14:tracePt t="18227" x="4664075" y="4546600"/>
          <p14:tracePt t="18241" x="4656138" y="4546600"/>
          <p14:tracePt t="18247" x="4656138" y="4538663"/>
          <p14:tracePt t="18263" x="4656138" y="4529138"/>
          <p14:tracePt t="18297" x="4656138" y="4521200"/>
          <p14:tracePt t="18360" x="4646613" y="4521200"/>
          <p14:tracePt t="18410" x="4646613" y="4513263"/>
          <p14:tracePt t="18479" x="4646613" y="4503738"/>
          <p14:tracePt t="18550" x="4646613" y="4495800"/>
          <p14:tracePt t="18570" x="4646613" y="4486275"/>
          <p14:tracePt t="18606" x="4646613" y="4478338"/>
          <p14:tracePt t="18620" x="4646613" y="4470400"/>
          <p14:tracePt t="18642" x="4646613" y="4460875"/>
          <p14:tracePt t="18649" x="4646613" y="4452938"/>
          <p14:tracePt t="18657" x="4646613" y="4445000"/>
          <p14:tracePt t="18670" x="4646613" y="4435475"/>
          <p14:tracePt t="18675" x="4646613" y="4427538"/>
          <p14:tracePt t="18684" x="4646613" y="4419600"/>
          <p14:tracePt t="18691" x="4638675" y="4402138"/>
          <p14:tracePt t="18698" x="4630738" y="4384675"/>
          <p14:tracePt t="18706" x="4621213" y="4368800"/>
          <p14:tracePt t="18719" x="4613275" y="4341813"/>
          <p14:tracePt t="18727" x="4605338" y="4333875"/>
          <p14:tracePt t="18740" x="4595813" y="4308475"/>
          <p14:tracePt t="18747" x="4579938" y="4300538"/>
          <p14:tracePt t="18755" x="4570413" y="4283075"/>
          <p14:tracePt t="18763" x="4562475" y="4265613"/>
          <p14:tracePt t="18769" x="4554538" y="4257675"/>
          <p14:tracePt t="18782" x="4545013" y="4240213"/>
          <p14:tracePt t="18790" x="4545013" y="4232275"/>
          <p14:tracePt t="18797" x="4537075" y="4224338"/>
          <p14:tracePt t="18803" x="4537075" y="4214813"/>
          <p14:tracePt t="18811" x="4529138" y="4206875"/>
          <p14:tracePt t="18818" x="4529138" y="4197350"/>
          <p14:tracePt t="18824" x="4519613" y="4181475"/>
          <p14:tracePt t="18832" x="4519613" y="4171950"/>
          <p14:tracePt t="18838" x="4511675" y="4171950"/>
          <p14:tracePt t="18846" x="4511675" y="4156075"/>
          <p14:tracePt t="18852" x="4511675" y="4146550"/>
          <p14:tracePt t="18860" x="4503738" y="4138613"/>
          <p14:tracePt t="18867" x="4503738" y="4130675"/>
          <p14:tracePt t="18875" x="4503738" y="4121150"/>
          <p14:tracePt t="18887" x="4494213" y="4113213"/>
          <p14:tracePt t="18895" x="4494213" y="4105275"/>
          <p14:tracePt t="18907" x="4494213" y="4095750"/>
          <p14:tracePt t="18916" x="4494213" y="4087813"/>
          <p14:tracePt t="18924" x="4494213" y="4079875"/>
          <p14:tracePt t="18944" x="4494213" y="4070350"/>
          <p14:tracePt t="18952" x="4494213" y="4062413"/>
          <p14:tracePt t="18965" x="4494213" y="4052888"/>
          <p14:tracePt t="18980" x="4494213" y="4044950"/>
          <p14:tracePt t="18988" x="4494213" y="4037013"/>
          <p14:tracePt t="19001" x="4503738" y="4027488"/>
          <p14:tracePt t="19015" x="4503738" y="4019550"/>
          <p14:tracePt t="19023" x="4511675" y="4011613"/>
          <p14:tracePt t="19028" x="4511675" y="4002088"/>
          <p14:tracePt t="19037" x="4519613" y="3994150"/>
          <p14:tracePt t="19050" x="4519613" y="3986213"/>
          <p14:tracePt t="19057" x="4519613" y="3976688"/>
          <p14:tracePt t="19064" x="4529138" y="3976688"/>
          <p14:tracePt t="19071" x="4537075" y="3968750"/>
          <p14:tracePt t="19085" x="4537075" y="3960813"/>
          <p14:tracePt t="19093" x="4537075" y="3951288"/>
          <p14:tracePt t="19114" x="4545013" y="3943350"/>
          <p14:tracePt t="19127" x="4554538" y="3935413"/>
          <p14:tracePt t="19149" x="4562475" y="3935413"/>
          <p14:tracePt t="19169" x="4562475" y="3925888"/>
          <p14:tracePt t="19184" x="4570413" y="3917950"/>
          <p14:tracePt t="19713" x="4570413" y="3925888"/>
          <p14:tracePt t="19733" x="4562475" y="3935413"/>
          <p14:tracePt t="19741" x="4562475" y="3943350"/>
          <p14:tracePt t="19746" x="4554538" y="3943350"/>
          <p14:tracePt t="19762" x="4554538" y="3951288"/>
          <p14:tracePt t="19769" x="4545013" y="3951288"/>
          <p14:tracePt t="19782" x="4545013" y="3960813"/>
          <p14:tracePt t="19792" x="4545013" y="3968750"/>
          <p14:tracePt t="19803" x="4537075" y="3968750"/>
          <p14:tracePt t="19809" x="4537075" y="3976688"/>
          <p14:tracePt t="19818" x="4537075" y="3986213"/>
          <p14:tracePt t="19825" x="4529138" y="3986213"/>
          <p14:tracePt t="19838" x="4529138" y="3994150"/>
          <p14:tracePt t="19844" x="4529138" y="4002088"/>
          <p14:tracePt t="19852" x="4529138" y="4011613"/>
          <p14:tracePt t="19866" x="4519613" y="4011613"/>
          <p14:tracePt t="19875" x="4519613" y="4027488"/>
          <p14:tracePt t="19889" x="4511675" y="4037013"/>
          <p14:tracePt t="19896" x="4511675" y="4044950"/>
          <p14:tracePt t="19901" x="4511675" y="4052888"/>
          <p14:tracePt t="19908" x="4503738" y="4062413"/>
          <p14:tracePt t="19915" x="4503738" y="4079875"/>
          <p14:tracePt t="19925" x="4494213" y="4095750"/>
          <p14:tracePt t="19931" x="4494213" y="4105275"/>
          <p14:tracePt t="19937" x="4494213" y="4113213"/>
          <p14:tracePt t="19943" x="4494213" y="4121150"/>
          <p14:tracePt t="19951" x="4494213" y="4130675"/>
          <p14:tracePt t="19959" x="4494213" y="4138613"/>
          <p14:tracePt t="19966" x="4494213" y="4146550"/>
          <p14:tracePt t="19972" x="4494213" y="4156075"/>
          <p14:tracePt t="19978" x="4494213" y="4164013"/>
          <p14:tracePt t="19986" x="4494213" y="4171950"/>
          <p14:tracePt t="20007" x="4494213" y="4181475"/>
          <p14:tracePt t="20014" x="4494213" y="4189413"/>
          <p14:tracePt t="20050" x="4494213" y="4197350"/>
          <p14:tracePt t="20072" x="4494213" y="4206875"/>
          <p14:tracePt t="21141" x="4511675" y="4164013"/>
          <p14:tracePt t="21150" x="4545013" y="4087813"/>
          <p14:tracePt t="21158" x="4579938" y="4011613"/>
          <p14:tracePt t="21162" x="4605338" y="3960813"/>
          <p14:tracePt t="21171" x="4646613" y="3908425"/>
          <p14:tracePt t="21179" x="4681538" y="3875088"/>
          <p14:tracePt t="21184" x="4706938" y="3857625"/>
          <p14:tracePt t="21190" x="4765675" y="3824288"/>
          <p14:tracePt t="21198" x="4826000" y="3790950"/>
          <p14:tracePt t="21206" x="4902200" y="3763963"/>
          <p14:tracePt t="21212" x="5003800" y="3756025"/>
          <p14:tracePt t="21219" x="5072063" y="3756025"/>
          <p14:tracePt t="21225" x="5173663" y="3756025"/>
          <p14:tracePt t="21246" x="5513388" y="3875088"/>
          <p14:tracePt t="21254" x="5591175" y="3917950"/>
          <p14:tracePt t="21263" x="5657850" y="3976688"/>
          <p14:tracePt t="21268" x="5708650" y="4027488"/>
          <p14:tracePt t="21277" x="5735638" y="4079875"/>
          <p14:tracePt t="21283" x="5751513" y="4095750"/>
          <p14:tracePt t="21292" x="5761038" y="4121150"/>
          <p14:tracePt t="21298" x="5761038" y="4156075"/>
          <p14:tracePt t="21304" x="5761038" y="4189413"/>
          <p14:tracePt t="21311" x="5761038" y="4197350"/>
          <p14:tracePt t="21317" x="5761038" y="4232275"/>
          <p14:tracePt t="21325" x="5743575" y="4265613"/>
          <p14:tracePt t="21333" x="5718175" y="4316413"/>
          <p14:tracePt t="21342" x="5667375" y="4368800"/>
          <p14:tracePt t="21347" x="5599113" y="4435475"/>
          <p14:tracePt t="21352" x="5487988" y="4503738"/>
          <p14:tracePt t="21359" x="5386388" y="4579938"/>
          <p14:tracePt t="21367" x="5284788" y="4630738"/>
          <p14:tracePt t="21375" x="5208588" y="4665663"/>
          <p14:tracePt t="21381" x="5132388" y="4691063"/>
          <p14:tracePt t="21389" x="5072063" y="4691063"/>
          <p14:tracePt t="21395" x="5029200" y="4699000"/>
          <p14:tracePt t="21403" x="4970463" y="4699000"/>
          <p14:tracePt t="21410" x="4902200" y="4699000"/>
          <p14:tracePt t="21416" x="4851400" y="4699000"/>
          <p14:tracePt t="21425" x="4808538" y="4673600"/>
          <p14:tracePt t="21431" x="4740275" y="4648200"/>
          <p14:tracePt t="21437" x="4664075" y="4605338"/>
          <p14:tracePt t="21446" x="4613275" y="4564063"/>
          <p14:tracePt t="21452" x="4545013" y="4495800"/>
          <p14:tracePt t="21459" x="4511675" y="4445000"/>
          <p14:tracePt t="21466" x="4468813" y="4384675"/>
          <p14:tracePt t="21476" x="4435475" y="4333875"/>
          <p14:tracePt t="21482" x="4410075" y="4283075"/>
          <p14:tracePt t="21487" x="4384675" y="4232275"/>
          <p14:tracePt t="21495" x="4375150" y="4197350"/>
          <p14:tracePt t="21502" x="4375150" y="4156075"/>
          <p14:tracePt t="21508" x="4392613" y="4079875"/>
          <p14:tracePt t="21515" x="4400550" y="4019550"/>
          <p14:tracePt t="21522" x="4410075" y="3976688"/>
          <p14:tracePt t="21529" x="4425950" y="3943350"/>
          <p14:tracePt t="21536" x="4460875" y="3892550"/>
          <p14:tracePt t="21544" x="4486275" y="3857625"/>
          <p14:tracePt t="21550" x="4511675" y="3816350"/>
          <p14:tracePt t="21559" x="4562475" y="3773488"/>
          <p14:tracePt t="21565" x="4595813" y="3756025"/>
          <p14:tracePt t="21571" x="4646613" y="3738563"/>
          <p14:tracePt t="21580" x="4714875" y="3738563"/>
          <p14:tracePt t="21585" x="4800600" y="3738563"/>
          <p14:tracePt t="21594" x="4987925" y="3781425"/>
          <p14:tracePt t="21600" x="5208588" y="3892550"/>
          <p14:tracePt t="21609" x="5446713" y="4062413"/>
          <p14:tracePt t="21614" x="5607050" y="4206875"/>
          <p14:tracePt t="21620" x="5743575" y="4341813"/>
          <p14:tracePt t="21628" x="5870575" y="4495800"/>
          <p14:tracePt t="21634" x="5938838" y="4589463"/>
          <p14:tracePt t="21641" x="5972175" y="4665663"/>
          <p14:tracePt t="21649" x="5981700" y="4691063"/>
          <p14:tracePt t="21658" x="5981700" y="4733925"/>
          <p14:tracePt t="21664" x="5981700" y="4775200"/>
          <p14:tracePt t="21669" x="5964238" y="4802188"/>
          <p14:tracePt t="21677" x="5938838" y="4835525"/>
          <p14:tracePt t="21683" x="5913438" y="4860925"/>
          <p14:tracePt t="21691" x="5880100" y="4903788"/>
          <p14:tracePt t="21698" x="5811838" y="4954588"/>
          <p14:tracePt t="21705" x="5726113" y="5013325"/>
          <p14:tracePt t="21714" x="5591175" y="5081588"/>
          <p14:tracePt t="21720" x="5497513" y="5116513"/>
          <p14:tracePt t="21726" x="5421313" y="5141913"/>
          <p14:tracePt t="21734" x="5335588" y="5167313"/>
          <p14:tracePt t="21743" x="5208588" y="5167313"/>
          <p14:tracePt t="21748" x="5064125" y="5157788"/>
          <p14:tracePt t="21754" x="4978400" y="5141913"/>
          <p14:tracePt t="21763" x="4851400" y="5091113"/>
          <p14:tracePt t="21768" x="4732338" y="5030788"/>
          <p14:tracePt t="21776" x="4587875" y="4929188"/>
          <p14:tracePt t="21783" x="4425950" y="4784725"/>
          <p14:tracePt t="21789" x="4273550" y="4597400"/>
          <p14:tracePt t="21798" x="4197350" y="4478338"/>
          <p14:tracePt t="21804" x="4137025" y="4359275"/>
          <p14:tracePt t="21812" x="4111625" y="4316413"/>
          <p14:tracePt t="21818" x="4103688" y="4240213"/>
          <p14:tracePt t="21825" x="4103688" y="4171950"/>
          <p14:tracePt t="21831" x="4103688" y="4070350"/>
          <p14:tracePt t="21838" x="4129088" y="3976688"/>
          <p14:tracePt t="21846" x="4162425" y="3917950"/>
          <p14:tracePt t="21853" x="4179888" y="3892550"/>
          <p14:tracePt t="21863" x="4205288" y="3857625"/>
          <p14:tracePt t="21870" x="4265613" y="3806825"/>
          <p14:tracePt t="21877" x="4359275" y="3773488"/>
          <p14:tracePt t="21883" x="4418013" y="3738563"/>
          <p14:tracePt t="21889" x="4486275" y="3705225"/>
          <p14:tracePt t="21897" x="4570413" y="3697288"/>
          <p14:tracePt t="21904" x="4630738" y="3687763"/>
          <p14:tracePt t="21913" x="4740275" y="3687763"/>
          <p14:tracePt t="21920" x="4987925" y="3705225"/>
          <p14:tracePt t="21931" x="5505450" y="3875088"/>
          <p14:tracePt t="21936" x="5819775" y="4037013"/>
          <p14:tracePt t="21943" x="6270625" y="4325938"/>
          <p14:tracePt t="21953" x="6575425" y="4589463"/>
          <p14:tracePt t="21960" x="6729413" y="4775200"/>
          <p14:tracePt t="21966" x="6831013" y="4972050"/>
          <p14:tracePt t="21973" x="6864350" y="5073650"/>
          <p14:tracePt t="21980" x="6881813" y="5183188"/>
          <p14:tracePt t="21987" x="6873875" y="5286375"/>
          <p14:tracePt t="21992" x="6838950" y="5413375"/>
          <p14:tracePt t="22001" x="6797675" y="5507038"/>
          <p14:tracePt t="22008" x="6737350" y="5565775"/>
          <p14:tracePt t="22016" x="6686550" y="5659438"/>
          <p14:tracePt t="22021" x="6592888" y="5745163"/>
          <p14:tracePt t="22029" x="6542088" y="5770563"/>
          <p14:tracePt t="22035" x="6448425" y="5829300"/>
          <p14:tracePt t="22042" x="6389688" y="5872163"/>
          <p14:tracePt t="22050" x="6296025" y="5905500"/>
          <p14:tracePt t="22059" x="6219825" y="5940425"/>
          <p14:tracePt t="22063" x="6159500" y="5948363"/>
          <p14:tracePt t="22071" x="6083300" y="5965825"/>
          <p14:tracePt t="22078" x="5964238" y="5965825"/>
          <p14:tracePt t="22086" x="5786438" y="5965825"/>
          <p14:tracePt t="22094" x="5538788" y="5948363"/>
          <p14:tracePt t="22100" x="5343525" y="5905500"/>
          <p14:tracePt t="22109" x="5106988" y="5829300"/>
          <p14:tracePt t="22115" x="4927600" y="5753100"/>
          <p14:tracePt t="22120" x="4765675" y="5694363"/>
          <p14:tracePt t="22126" x="4579938" y="5583238"/>
          <p14:tracePt t="22134" x="4468813" y="5489575"/>
          <p14:tracePt t="22143" x="4392613" y="5413375"/>
          <p14:tracePt t="22148" x="4316413" y="5294313"/>
          <p14:tracePt t="22156" x="4273550" y="5157788"/>
          <p14:tracePt t="22162" x="4214813" y="5030788"/>
          <p14:tracePt t="22168" x="4214813" y="4972050"/>
          <p14:tracePt t="22180" x="4214813" y="4911725"/>
          <p14:tracePt t="22186" x="4214813" y="4827588"/>
          <p14:tracePt t="22193" x="4222750" y="4784725"/>
          <p14:tracePt t="22199" x="4256088" y="4733925"/>
          <p14:tracePt t="22205" x="4281488" y="4673600"/>
          <p14:tracePt t="22213" x="4316413" y="4622800"/>
          <p14:tracePt t="22219" x="4341813" y="4554538"/>
          <p14:tracePt t="22225" x="4367213" y="4486275"/>
          <p14:tracePt t="22246" x="4486275" y="4316413"/>
          <p14:tracePt t="22254" x="4503738" y="4300538"/>
          <p14:tracePt t="22263" x="4529138" y="4275138"/>
          <p14:tracePt t="22268" x="4562475" y="4257675"/>
          <p14:tracePt t="22274" x="4587875" y="4240213"/>
          <p14:tracePt t="22281" x="4630738" y="4232275"/>
          <p14:tracePt t="22288" x="4689475" y="4214813"/>
          <p14:tracePt t="22297" x="4775200" y="4214813"/>
          <p14:tracePt t="22304" x="4902200" y="4214813"/>
          <p14:tracePt t="22312" x="5064125" y="4232275"/>
          <p14:tracePt t="22317" x="5522913" y="4368800"/>
          <p14:tracePt t="22326" x="5819775" y="4452938"/>
          <p14:tracePt t="22331" x="6065838" y="4589463"/>
          <p14:tracePt t="22339" x="6167438" y="4657725"/>
          <p14:tracePt t="22346" x="6210300" y="4691063"/>
          <p14:tracePt t="22352" x="6227763" y="4708525"/>
          <p14:tracePt t="22358" x="6235700" y="4716463"/>
          <p14:tracePt t="22367" x="6235700" y="4724400"/>
          <p14:tracePt t="22375" x="6235700" y="4733925"/>
          <p14:tracePt t="22387" x="6235700" y="4749800"/>
          <p14:tracePt t="22395" x="6235700" y="4759325"/>
          <p14:tracePt t="22409" x="6235700" y="4775200"/>
          <p14:tracePt t="22415" x="6235700" y="4792663"/>
          <p14:tracePt t="22425" x="6210300" y="4827588"/>
          <p14:tracePt t="22430" x="6167438" y="4886325"/>
          <p14:tracePt t="22436" x="6126163" y="4954588"/>
          <p14:tracePt t="22443" x="6040438" y="5056188"/>
          <p14:tracePt t="22450" x="5930900" y="5167313"/>
          <p14:tracePt t="22457" x="5802313" y="5294313"/>
          <p14:tracePt t="22465" x="5700713" y="5380038"/>
          <p14:tracePt t="22472" x="5624513" y="5421313"/>
          <p14:tracePt t="22477" x="5530850" y="5481638"/>
          <p14:tracePt t="22485" x="5429250" y="5514975"/>
          <p14:tracePt t="22491" x="5353050" y="5532438"/>
          <p14:tracePt t="22499" x="5276850" y="5557838"/>
          <p14:tracePt t="22507" x="5165725" y="5565775"/>
          <p14:tracePt t="22514" x="5064125" y="5565775"/>
          <p14:tracePt t="22522" x="4978400" y="5549900"/>
          <p14:tracePt t="22529" x="4894263" y="5540375"/>
          <p14:tracePt t="22535" x="4791075" y="5507038"/>
          <p14:tracePt t="22541" x="4724400" y="5472113"/>
          <p14:tracePt t="22548" x="4646613" y="5430838"/>
          <p14:tracePt t="22558" x="4595813" y="5387975"/>
          <p14:tracePt t="22563" x="4519613" y="5319713"/>
          <p14:tracePt t="22570" x="4476750" y="5268913"/>
          <p14:tracePt t="22579" x="4425950" y="5218113"/>
          <p14:tracePt t="22584" x="4384675" y="5157788"/>
          <p14:tracePt t="22592" x="4341813" y="5064125"/>
          <p14:tracePt t="22598" x="4306888" y="4987925"/>
          <p14:tracePt t="22607" x="4281488" y="4946650"/>
          <p14:tracePt t="22613" x="4256088" y="4868863"/>
          <p14:tracePt t="22619" x="4240213" y="4792663"/>
          <p14:tracePt t="22628" x="4230688" y="4749800"/>
          <p14:tracePt t="22633" x="4222750" y="4657725"/>
          <p14:tracePt t="22641" x="4222750" y="4589463"/>
          <p14:tracePt t="22648" x="4222750" y="4546600"/>
          <p14:tracePt t="22655" x="4222750" y="4513263"/>
          <p14:tracePt t="22661" x="4222750" y="4460875"/>
          <p14:tracePt t="22668" x="4222750" y="4402138"/>
          <p14:tracePt t="22674" x="4222750" y="4368800"/>
          <p14:tracePt t="22682" x="4222750" y="4333875"/>
          <p14:tracePt t="22691" x="4222750" y="4325938"/>
          <p14:tracePt t="22697" x="4222750" y="4300538"/>
          <p14:tracePt t="22704" x="4222750" y="4291013"/>
          <p14:tracePt t="22710" x="4222750" y="4275138"/>
          <p14:tracePt t="22717" x="4230688" y="4265613"/>
          <p14:tracePt t="22725" x="4230688" y="4257675"/>
          <p14:tracePt t="22746" x="4230688" y="4249738"/>
          <p14:tracePt t="22753" x="4230688" y="4240213"/>
          <p14:tracePt t="22766" x="4240213" y="4232275"/>
          <p14:tracePt t="22789" x="4248150" y="4214813"/>
          <p14:tracePt t="22802" x="4256088" y="4214813"/>
          <p14:tracePt t="22838" x="4256088" y="4206875"/>
          <p14:tracePt t="22851" x="4265613" y="4197350"/>
          <p14:tracePt t="22857" x="4273550" y="4197350"/>
          <p14:tracePt t="22985" x="4281488" y="4197350"/>
          <p14:tracePt t="23007" x="4281488" y="4189413"/>
          <p14:tracePt t="23020" x="4281488" y="4181475"/>
          <p14:tracePt t="23035" x="4291013" y="4171950"/>
          <p14:tracePt t="23063" x="4298950" y="4171950"/>
          <p14:tracePt t="23076" x="4298950" y="4164013"/>
          <p14:tracePt t="23090" x="4298950" y="4156075"/>
          <p14:tracePt t="23098" x="4306888" y="4156075"/>
          <p14:tracePt t="23105" x="4316413" y="4146550"/>
          <p14:tracePt t="23112" x="4316413" y="4130675"/>
          <p14:tracePt t="23119" x="4332288" y="4130675"/>
          <p14:tracePt t="23126" x="4341813" y="4130675"/>
          <p14:tracePt t="23134" x="4349750" y="4113213"/>
          <p14:tracePt t="23141" x="4359275" y="4095750"/>
          <p14:tracePt t="23147" x="4367213" y="4087813"/>
          <p14:tracePt t="23154" x="4375150" y="4087813"/>
          <p14:tracePt t="23168" x="4384675" y="4079875"/>
          <p14:tracePt t="23175" x="4400550" y="4062413"/>
          <p14:tracePt t="23196" x="4410075" y="4062413"/>
          <p14:tracePt t="23203" x="4418013" y="4052888"/>
          <p14:tracePt t="23211" x="4425950" y="4044950"/>
          <p14:tracePt t="23224" x="4425950" y="4037013"/>
          <p14:tracePt t="23243" x="4425950" y="4027488"/>
          <p14:tracePt t="23247" x="4425950" y="4019550"/>
          <p14:tracePt t="23253" x="4435475" y="4019550"/>
          <p14:tracePt t="23280" x="4435475" y="4011613"/>
          <p14:tracePt t="23294" x="4435475" y="4002088"/>
          <p14:tracePt t="23345" x="4425950" y="4002088"/>
          <p14:tracePt t="23351" x="4418013" y="4002088"/>
          <p14:tracePt t="23365" x="4410075" y="4002088"/>
          <p14:tracePt t="23386" x="4392613" y="4011613"/>
          <p14:tracePt t="23394" x="4384675" y="4011613"/>
          <p14:tracePt t="23401" x="4384675" y="4019550"/>
          <p14:tracePt t="23407" x="4375150" y="4019550"/>
          <p14:tracePt t="23414" x="4367213" y="4019550"/>
          <p14:tracePt t="23429" x="4359275" y="4019550"/>
          <p14:tracePt t="23442" x="4341813" y="4019550"/>
          <p14:tracePt t="23449" x="4341813" y="4027488"/>
          <p14:tracePt t="23457" x="4332288" y="4037013"/>
          <p14:tracePt t="23462" x="4316413" y="4037013"/>
          <p14:tracePt t="23478" x="4298950" y="4037013"/>
          <p14:tracePt t="23484" x="4281488" y="4037013"/>
          <p14:tracePt t="23499" x="4265613" y="4037013"/>
          <p14:tracePt t="23507" x="4256088" y="4037013"/>
          <p14:tracePt t="23514" x="4248150" y="4037013"/>
          <p14:tracePt t="23521" x="4222750" y="4037013"/>
          <p14:tracePt t="23527" x="4205288" y="4037013"/>
          <p14:tracePt t="23534" x="4187825" y="4037013"/>
          <p14:tracePt t="23541" x="4146550" y="4037013"/>
          <p14:tracePt t="23548" x="4129088" y="4037013"/>
          <p14:tracePt t="23557" x="4103688" y="4037013"/>
          <p14:tracePt t="23562" x="4078288" y="4037013"/>
          <p14:tracePt t="23569" x="4052888" y="4037013"/>
          <p14:tracePt t="23575" x="4035425" y="4037013"/>
          <p14:tracePt t="23583" x="4010025" y="4037013"/>
          <p14:tracePt t="23591" x="3992563" y="4037013"/>
          <p14:tracePt t="23597" x="3967163" y="4037013"/>
          <p14:tracePt t="23603" x="3933825" y="4037013"/>
          <p14:tracePt t="23618" x="3925888" y="4037013"/>
          <p14:tracePt t="23626" x="3908425" y="4037013"/>
          <p14:tracePt t="23633" x="3890963" y="4037013"/>
          <p14:tracePt t="23641" x="3883025" y="4037013"/>
          <p14:tracePt t="23646" x="3873500" y="4037013"/>
          <p14:tracePt t="23654" x="3865563" y="4037013"/>
          <p14:tracePt t="23661" x="3848100" y="4037013"/>
          <p14:tracePt t="23961" x="3627438" y="4037013"/>
          <p14:tracePt t="23969" x="3363913" y="4037013"/>
          <p14:tracePt t="23974" x="3194050" y="4037013"/>
          <p14:tracePt t="23982" x="3092450" y="4037013"/>
          <p14:tracePt t="23992" x="3008313" y="4037013"/>
          <p14:tracePt t="23999" x="2947988" y="4037013"/>
          <p14:tracePt t="24004" x="2863850" y="4037013"/>
          <p14:tracePt t="24009" x="2803525" y="4037013"/>
          <p14:tracePt t="24018" x="2760663" y="4037013"/>
          <p14:tracePt t="24024" x="2727325" y="4037013"/>
          <p14:tracePt t="24031" x="2693988" y="4037013"/>
          <p14:tracePt t="24041" x="2659063" y="4027488"/>
          <p14:tracePt t="24046" x="2616200" y="4027488"/>
          <p14:tracePt t="24054" x="2549525" y="4019550"/>
          <p14:tracePt t="24058" x="2455863" y="4011613"/>
          <p14:tracePt t="24067" x="2370138" y="4011613"/>
          <p14:tracePt t="24075" x="2243138" y="3994150"/>
          <p14:tracePt t="24081" x="2116138" y="3994150"/>
          <p14:tracePt t="24090" x="2022475" y="3986213"/>
          <p14:tracePt t="24097" x="1962150" y="3986213"/>
          <p14:tracePt t="24102" x="1878013" y="3986213"/>
          <p14:tracePt t="24108" x="1817688" y="3976688"/>
          <p14:tracePt t="24116" x="1758950" y="3976688"/>
          <p14:tracePt t="24124" x="1698625" y="3976688"/>
          <p14:tracePt t="24131" x="1657350" y="3976688"/>
          <p14:tracePt t="24138" x="1614488" y="3976688"/>
          <p14:tracePt t="24146" x="1571625" y="3976688"/>
          <p14:tracePt t="24152" x="1546225" y="3976688"/>
          <p14:tracePt t="24158" x="1528763" y="3968750"/>
          <p14:tracePt t="24166" x="1520825" y="3960813"/>
          <p14:tracePt t="24176" x="1495425" y="3960813"/>
          <p14:tracePt t="24181" x="1477963" y="3960813"/>
          <p14:tracePt t="24188" x="1462088" y="3960813"/>
          <p14:tracePt t="24195" x="1444625" y="3960813"/>
          <p14:tracePt t="24201" x="1409700" y="3960813"/>
          <p14:tracePt t="24209" x="1384300" y="3960813"/>
          <p14:tracePt t="24215" x="1350963" y="3951288"/>
          <p14:tracePt t="24225" x="1333500" y="3951288"/>
          <p14:tracePt t="24247" x="1257300" y="3943350"/>
          <p14:tracePt t="24253" x="1231900" y="3943350"/>
          <p14:tracePt t="24259" x="1223963" y="3935413"/>
          <p14:tracePt t="24265" x="1206500" y="3935413"/>
          <p14:tracePt t="24273" x="1181100" y="3935413"/>
          <p14:tracePt t="24279" x="1173163" y="3935413"/>
          <p14:tracePt t="24286" x="1155700" y="3935413"/>
          <p14:tracePt t="24292" x="1138238" y="3935413"/>
          <p14:tracePt t="24298" x="1130300" y="3925888"/>
          <p14:tracePt t="24309" x="1112838" y="3925888"/>
          <p14:tracePt t="24315" x="1087438" y="3925888"/>
          <p14:tracePt t="24321" x="1079500" y="3917950"/>
          <p14:tracePt t="24329" x="1069975" y="3917950"/>
          <p14:tracePt t="24335" x="1054100" y="3908425"/>
          <p14:tracePt t="24342" x="1036638" y="3908425"/>
          <p14:tracePt t="24350" x="1028700" y="3900488"/>
          <p14:tracePt t="24359" x="1011238" y="3892550"/>
          <p14:tracePt t="24364" x="993775" y="3892550"/>
          <p14:tracePt t="24370" x="976313" y="3892550"/>
          <p14:tracePt t="24378" x="960438" y="3892550"/>
          <p14:tracePt t="24384" x="950913" y="3883025"/>
          <p14:tracePt t="24392" x="942975" y="3883025"/>
          <p14:tracePt t="24398" x="925513" y="3883025"/>
          <p14:tracePt t="24405" x="917575" y="3883025"/>
          <p14:tracePt t="24411" x="917575" y="3875088"/>
          <p14:tracePt t="24418" x="900113" y="3867150"/>
          <p14:tracePt t="24433" x="884238" y="3867150"/>
          <p14:tracePt t="24447" x="874713" y="3867150"/>
          <p14:tracePt t="24461" x="858838" y="3867150"/>
          <p14:tracePt t="24468" x="849313" y="3867150"/>
          <p14:tracePt t="24482" x="841375" y="3867150"/>
          <p14:tracePt t="24491" x="831850" y="3867150"/>
          <p14:tracePt t="24503" x="823913" y="3867150"/>
          <p14:tracePt t="24509" x="815975" y="3867150"/>
          <p14:tracePt t="24524" x="806450" y="3867150"/>
          <p14:tracePt t="24545" x="798513" y="3867150"/>
          <p14:tracePt t="24567" x="790575" y="3867150"/>
          <p14:tracePt t="24603" x="781050" y="3867150"/>
          <p14:tracePt t="24757" x="790575" y="3867150"/>
          <p14:tracePt t="24799" x="798513" y="3867150"/>
          <p14:tracePt t="24827" x="806450" y="3867150"/>
          <p14:tracePt t="24862" x="815975" y="3867150"/>
          <p14:tracePt t="24876" x="823913" y="3867150"/>
          <p14:tracePt t="24912" x="831850" y="3867150"/>
          <p14:tracePt t="24940" x="841375" y="3867150"/>
          <p14:tracePt t="24975" x="849313" y="3867150"/>
          <p14:tracePt t="24983" x="858838" y="3867150"/>
          <p14:tracePt t="24990" x="866775" y="3867150"/>
          <p14:tracePt t="25003" x="874713" y="3867150"/>
          <p14:tracePt t="25010" x="892175" y="3867150"/>
          <p14:tracePt t="25017" x="900113" y="3867150"/>
          <p14:tracePt t="25024" x="917575" y="3867150"/>
          <p14:tracePt t="25032" x="942975" y="3867150"/>
          <p14:tracePt t="25041" x="960438" y="3867150"/>
          <p14:tracePt t="25046" x="993775" y="3867150"/>
          <p14:tracePt t="25052" x="1019175" y="3867150"/>
          <p14:tracePt t="25058" x="1062038" y="3867150"/>
          <p14:tracePt t="25066" x="1104900" y="3867150"/>
          <p14:tracePt t="25074" x="1189038" y="3867150"/>
          <p14:tracePt t="25081" x="1249363" y="3867150"/>
          <p14:tracePt t="25088" x="1290638" y="3875088"/>
          <p14:tracePt t="25094" x="1333500" y="3875088"/>
          <p14:tracePt t="25101" x="1384300" y="3883025"/>
          <p14:tracePt t="25106" x="1419225" y="3883025"/>
          <p14:tracePt t="25115" x="1462088" y="3883025"/>
          <p14:tracePt t="25124" x="1512888" y="3883025"/>
          <p14:tracePt t="25130" x="1571625" y="3892550"/>
          <p14:tracePt t="25137" x="1622425" y="3900488"/>
          <p14:tracePt t="25143" x="1690688" y="3900488"/>
          <p14:tracePt t="25150" x="1817688" y="3908425"/>
          <p14:tracePt t="25157" x="1979613" y="3935413"/>
          <p14:tracePt t="25165" x="2166938" y="3951288"/>
          <p14:tracePt t="25171" x="2327275" y="3976688"/>
          <p14:tracePt t="25180" x="2633663" y="4044950"/>
          <p14:tracePt t="25186" x="2803525" y="4070350"/>
          <p14:tracePt t="25194" x="3059113" y="4156075"/>
          <p14:tracePt t="25200" x="3178175" y="4171950"/>
          <p14:tracePt t="25206" x="3279775" y="4224338"/>
          <p14:tracePt t="25214" x="3373438" y="4275138"/>
          <p14:tracePt t="25228" x="3533775" y="4359275"/>
          <p14:tracePt t="25235" x="3670300" y="4427538"/>
          <p14:tracePt t="25244" x="3738563" y="4470400"/>
          <p14:tracePt t="25250" x="3814763" y="4513263"/>
          <p14:tracePt t="25256" x="3916363" y="4564063"/>
          <p14:tracePt t="25263" x="3992563" y="4597400"/>
          <p14:tracePt t="25269" x="4095750" y="4648200"/>
          <p14:tracePt t="25278" x="4162425" y="4673600"/>
          <p14:tracePt t="25284" x="4197350" y="4691063"/>
          <p14:tracePt t="25290" x="4248150" y="4716463"/>
          <p14:tracePt t="25299" x="4256088" y="4724400"/>
          <p14:tracePt t="25306" x="4265613" y="4733925"/>
          <p14:tracePt t="25313" x="4273550" y="4733925"/>
          <p14:tracePt t="25319" x="4273550" y="4741863"/>
          <p14:tracePt t="25348" x="4273550" y="4749800"/>
          <p14:tracePt t="25377" x="4273550" y="4759325"/>
          <p14:tracePt t="25390" x="4273550" y="4767263"/>
          <p14:tracePt t="25433" x="4273550" y="4775200"/>
          <p14:tracePt t="25446" x="4273550" y="4784725"/>
          <p14:tracePt t="25524" x="4265613" y="4784725"/>
          <p14:tracePt t="25644" x="4265613" y="4775200"/>
          <p14:tracePt t="25656" x="4273550" y="4775200"/>
          <p14:tracePt t="25673" x="4273550" y="4767263"/>
          <p14:tracePt t="25686" x="4273550" y="4759325"/>
          <p14:tracePt t="25693" x="4281488" y="4749800"/>
          <p14:tracePt t="25707" x="4281488" y="4741863"/>
          <p14:tracePt t="25715" x="4291013" y="4733925"/>
          <p14:tracePt t="25722" x="4291013" y="4724400"/>
          <p14:tracePt t="25729" x="4298950" y="4724400"/>
          <p14:tracePt t="25735" x="4298950" y="4716463"/>
          <p14:tracePt t="25743" x="4298950" y="4708525"/>
          <p14:tracePt t="25749" x="4298950" y="4683125"/>
          <p14:tracePt t="25757" x="4298950" y="4657725"/>
          <p14:tracePt t="25763" x="4298950" y="4630738"/>
          <p14:tracePt t="25770" x="4298950" y="4622800"/>
          <p14:tracePt t="25778" x="4291013" y="4589463"/>
          <p14:tracePt t="25784" x="4291013" y="4554538"/>
          <p14:tracePt t="25790" x="4265613" y="4486275"/>
          <p14:tracePt t="25798" x="4265613" y="4419600"/>
          <p14:tracePt t="25806" x="4248150" y="4316413"/>
          <p14:tracePt t="25813" x="4248150" y="4249738"/>
          <p14:tracePt t="25820" x="4248150" y="4164013"/>
          <p14:tracePt t="25826" x="4248150" y="4079875"/>
          <p14:tracePt t="25833" x="4248150" y="3960813"/>
          <p14:tracePt t="25840" x="4265613" y="3900488"/>
          <p14:tracePt t="25847" x="4281488" y="3841750"/>
          <p14:tracePt t="25854" x="4298950" y="3790950"/>
          <p14:tracePt t="25862" x="4316413" y="3730625"/>
          <p14:tracePt t="25869" x="4349750" y="3671888"/>
          <p14:tracePt t="25876" x="4375150" y="3629025"/>
          <p14:tracePt t="25883" x="4400550" y="3594100"/>
          <p14:tracePt t="25889" x="4468813" y="3543300"/>
          <p14:tracePt t="25897" x="4545013" y="3475038"/>
          <p14:tracePt t="25904" x="4613275" y="3441700"/>
          <p14:tracePt t="25912" x="4689475" y="3408363"/>
          <p14:tracePt t="25918" x="4765675" y="3390900"/>
          <p14:tracePt t="25927" x="4791075" y="3382963"/>
          <p14:tracePt t="25932" x="4826000" y="3382963"/>
          <p14:tracePt t="25941" x="4851400" y="3382963"/>
          <p14:tracePt t="25946" x="4884738" y="3382963"/>
          <p14:tracePt t="25953" x="4894263" y="3382963"/>
          <p14:tracePt t="25961" x="4919663" y="3382963"/>
          <p14:tracePt t="25967" x="4945063" y="3382963"/>
          <p14:tracePt t="25973" x="4970463" y="3390900"/>
          <p14:tracePt t="25982" x="4995863" y="3390900"/>
          <p14:tracePt t="25989" x="5021263" y="3416300"/>
          <p14:tracePt t="25997" x="5054600" y="3449638"/>
          <p14:tracePt t="26002" x="5097463" y="3475038"/>
          <p14:tracePt t="26011" x="5183188" y="3535363"/>
          <p14:tracePt t="26016" x="5292725" y="3629025"/>
          <p14:tracePt t="26024" x="5429250" y="3773488"/>
          <p14:tracePt t="26031" x="5505450" y="3883025"/>
          <p14:tracePt t="26039" x="5565775" y="3968750"/>
          <p14:tracePt t="26044" x="5599113" y="4044950"/>
          <p14:tracePt t="26051" x="5632450" y="4146550"/>
          <p14:tracePt t="26057" x="5657850" y="4275138"/>
          <p14:tracePt t="26066" x="5657850" y="4359275"/>
          <p14:tracePt t="26074" x="5649913" y="4460875"/>
          <p14:tracePt t="26081" x="5632450" y="4579938"/>
          <p14:tracePt t="26087" x="5599113" y="4657725"/>
          <p14:tracePt t="26095" x="5581650" y="4716463"/>
          <p14:tracePt t="26100" x="5497513" y="4835525"/>
          <p14:tracePt t="26109" x="5411788" y="4911725"/>
          <p14:tracePt t="26115" x="5353050" y="4979988"/>
          <p14:tracePt t="26122" x="5284788" y="5022850"/>
          <p14:tracePt t="26131" x="5216525" y="5091113"/>
          <p14:tracePt t="26136" x="5122863" y="5149850"/>
          <p14:tracePt t="26146" x="5054600" y="5183188"/>
          <p14:tracePt t="26150" x="4995863" y="5192713"/>
          <p14:tracePt t="26158" x="4902200" y="5208588"/>
          <p14:tracePt t="26164" x="4800600" y="5226050"/>
          <p14:tracePt t="26171" x="4664075" y="5226050"/>
          <p14:tracePt t="26180" x="4545013" y="5208588"/>
          <p14:tracePt t="26185" x="4418013" y="5175250"/>
          <p14:tracePt t="26193" x="4316413" y="5124450"/>
          <p14:tracePt t="26200" x="4222750" y="5091113"/>
          <p14:tracePt t="26208" x="4121150" y="5048250"/>
          <p14:tracePt t="26213" x="4017963" y="5013325"/>
          <p14:tracePt t="26228" x="3865563" y="4911725"/>
          <p14:tracePt t="26233" x="3797300" y="4868863"/>
          <p14:tracePt t="26242" x="3746500" y="4818063"/>
          <p14:tracePt t="26249" x="3729038" y="4767263"/>
          <p14:tracePt t="26257" x="3695700" y="4691063"/>
          <p14:tracePt t="26262" x="3670300" y="4605338"/>
          <p14:tracePt t="26270" x="3662363" y="4478338"/>
          <p14:tracePt t="26276" x="3662363" y="4341813"/>
          <p14:tracePt t="26283" x="3662363" y="4206875"/>
          <p14:tracePt t="26291" x="3687763" y="4079875"/>
          <p14:tracePt t="26298" x="3738563" y="3968750"/>
          <p14:tracePt t="26306" x="3771900" y="3875088"/>
          <p14:tracePt t="26314" x="3822700" y="3798888"/>
          <p14:tracePt t="26318" x="3883025" y="3705225"/>
          <p14:tracePt t="26327" x="3976688" y="3629025"/>
          <p14:tracePt t="26333" x="4052888" y="3560763"/>
          <p14:tracePt t="26341" x="4121150" y="3502025"/>
          <p14:tracePt t="26348" x="4179888" y="3484563"/>
          <p14:tracePt t="26355" x="4240213" y="3459163"/>
          <p14:tracePt t="26364" x="4298950" y="3449638"/>
          <p14:tracePt t="26368" x="4375150" y="3449638"/>
          <p14:tracePt t="26374" x="4468813" y="3449638"/>
          <p14:tracePt t="26382" x="4605338" y="3475038"/>
          <p14:tracePt t="26391" x="4732338" y="3517900"/>
          <p14:tracePt t="26396" x="4851400" y="3568700"/>
          <p14:tracePt t="26404" x="4910138" y="3619500"/>
          <p14:tracePt t="26413" x="5003800" y="3671888"/>
          <p14:tracePt t="26417" x="5038725" y="3713163"/>
          <p14:tracePt t="26423" x="5080000" y="3738563"/>
          <p14:tracePt t="26432" x="5106988" y="3790950"/>
          <p14:tracePt t="26440" x="5140325" y="3841750"/>
          <p14:tracePt t="26445" x="5157788" y="3883025"/>
          <p14:tracePt t="26453" x="5165725" y="3935413"/>
          <p14:tracePt t="26462" x="5183188" y="4062413"/>
          <p14:tracePt t="26467" x="5173663" y="4171950"/>
          <p14:tracePt t="26473" x="5148263" y="4291013"/>
          <p14:tracePt t="26481" x="5114925" y="4394200"/>
          <p14:tracePt t="26488" x="5072063" y="4513263"/>
          <p14:tracePt t="26496" x="5013325" y="4640263"/>
          <p14:tracePt t="26501" x="4970463" y="4708525"/>
          <p14:tracePt t="26509" x="4927600" y="4767263"/>
          <p14:tracePt t="26517" x="4902200" y="4802188"/>
          <p14:tracePt t="26523" x="4876800" y="4827588"/>
          <p14:tracePt t="26530" x="4826000" y="4860925"/>
          <p14:tracePt t="26537" x="4791075" y="4886325"/>
          <p14:tracePt t="26543" x="4749800" y="4903788"/>
          <p14:tracePt t="26551" x="4732338" y="4911725"/>
          <p14:tracePt t="26558" x="4699000" y="4919663"/>
          <p14:tracePt t="26565" x="4664075" y="4929188"/>
          <p14:tracePt t="26573" x="4638675" y="4929188"/>
          <p14:tracePt t="26580" x="4613275" y="4929188"/>
          <p14:tracePt t="26587" x="4595813" y="4929188"/>
          <p14:tracePt t="26593" x="4537075" y="4919663"/>
          <p14:tracePt t="26600" x="4503738" y="4903788"/>
          <p14:tracePt t="26607" x="4468813" y="4868863"/>
          <p14:tracePt t="26614" x="4418013" y="4827588"/>
          <p14:tracePt t="26623" x="4384675" y="4775200"/>
          <p14:tracePt t="26629" x="4359275" y="4708525"/>
          <p14:tracePt t="26636" x="4316413" y="4597400"/>
          <p14:tracePt t="26644" x="4298950" y="4470400"/>
          <p14:tracePt t="26650" x="4298950" y="4351338"/>
          <p14:tracePt t="26656" x="4316413" y="4214813"/>
          <p14:tracePt t="26663" x="4349750" y="4079875"/>
          <p14:tracePt t="26672" x="4392613" y="4002088"/>
          <p14:tracePt t="26680" x="4400550" y="3968750"/>
          <p14:tracePt t="26685" x="4443413" y="3917950"/>
          <p14:tracePt t="26690" x="4468813" y="3900488"/>
          <p14:tracePt t="26699" x="4476750" y="3883025"/>
          <p14:tracePt t="26706" x="4503738" y="3867150"/>
          <p14:tracePt t="26713" x="4519613" y="3857625"/>
          <p14:tracePt t="26721" x="4537075" y="3849688"/>
          <p14:tracePt t="26734" x="4554538" y="3849688"/>
          <p14:tracePt t="26748" x="4570413" y="3849688"/>
          <p14:tracePt t="26757" x="4595813" y="3849688"/>
          <p14:tracePt t="26762" x="4605338" y="3857625"/>
          <p14:tracePt t="26770" x="4621213" y="3867150"/>
          <p14:tracePt t="26778" x="4646613" y="3883025"/>
          <p14:tracePt t="26785" x="4681538" y="3908425"/>
          <p14:tracePt t="26790" x="4749800" y="3986213"/>
          <p14:tracePt t="26798" x="4833938" y="4105275"/>
          <p14:tracePt t="26805" x="4919663" y="4240213"/>
          <p14:tracePt t="26811" x="4987925" y="4427538"/>
          <p14:tracePt t="26818" x="5003800" y="4529138"/>
          <p14:tracePt t="26827" x="5003800" y="4614863"/>
          <p14:tracePt t="26833" x="5003800" y="4648200"/>
          <p14:tracePt t="26841" x="4987925" y="4691063"/>
          <p14:tracePt t="26847" x="4978400" y="4716463"/>
          <p14:tracePt t="26854" x="4970463" y="4741863"/>
          <p14:tracePt t="26862" x="4953000" y="4749800"/>
          <p14:tracePt t="26868" x="4935538" y="4767263"/>
          <p14:tracePt t="26873" x="4919663" y="4784725"/>
          <p14:tracePt t="26883" x="4910138" y="4792663"/>
          <p14:tracePt t="26889" x="4884738" y="4818063"/>
          <p14:tracePt t="26896" x="4868863" y="4827588"/>
          <p14:tracePt t="26903" x="4843463" y="4835525"/>
          <p14:tracePt t="26909" x="4808538" y="4852988"/>
          <p14:tracePt t="26917" x="4765675" y="4860925"/>
          <p14:tracePt t="26923" x="4699000" y="4860925"/>
          <p14:tracePt t="26931" x="4562475" y="4852988"/>
          <p14:tracePt t="26941" x="4451350" y="4835525"/>
          <p14:tracePt t="26947" x="4324350" y="4802188"/>
          <p14:tracePt t="26952" x="4146550" y="4691063"/>
          <p14:tracePt t="26961" x="4027488" y="4614863"/>
          <p14:tracePt t="26966" x="3916363" y="4529138"/>
          <p14:tracePt t="26972" x="3840163" y="4452938"/>
          <p14:tracePt t="26981" x="3781425" y="4333875"/>
          <p14:tracePt t="26988" x="3729038" y="4232275"/>
          <p14:tracePt t="26997" x="3713163" y="4171950"/>
          <p14:tracePt t="27001" x="3703638" y="4095750"/>
          <p14:tracePt t="27007" x="3703638" y="4027488"/>
          <p14:tracePt t="27016" x="3703638" y="3951288"/>
          <p14:tracePt t="27023" x="3703638" y="3857625"/>
          <p14:tracePt t="27030" x="3738563" y="3781425"/>
          <p14:tracePt t="27037" x="3771900" y="3705225"/>
          <p14:tracePt t="27046" x="3789363" y="3679825"/>
          <p14:tracePt t="27051" x="3806825" y="3654425"/>
          <p14:tracePt t="27056" x="3848100" y="3603625"/>
          <p14:tracePt t="27065" x="3883025" y="3586163"/>
          <p14:tracePt t="27073" x="3959225" y="3552825"/>
          <p14:tracePt t="27079" x="4060825" y="3517900"/>
          <p14:tracePt t="27087" x="4230688" y="3484563"/>
          <p14:tracePt t="27092" x="4384675" y="3467100"/>
          <p14:tracePt t="27101" x="4595813" y="3475038"/>
          <p14:tracePt t="27107" x="4843463" y="3502025"/>
          <p14:tracePt t="27115" x="4995863" y="3552825"/>
          <p14:tracePt t="27122" x="5114925" y="3603625"/>
          <p14:tracePt t="27127" x="5267325" y="3679825"/>
          <p14:tracePt t="27135" x="5343525" y="3713163"/>
          <p14:tracePt t="27145" x="5411788" y="3763963"/>
          <p14:tracePt t="27150" x="5472113" y="3806825"/>
          <p14:tracePt t="27156" x="5556250" y="3900488"/>
          <p14:tracePt t="27163" x="5581650" y="3951288"/>
          <p14:tracePt t="27170" x="5599113" y="4002088"/>
          <p14:tracePt t="27180" x="5607050" y="4027488"/>
          <p14:tracePt t="27184" x="5607050" y="4062413"/>
          <p14:tracePt t="27193" x="5607050" y="4105275"/>
          <p14:tracePt t="27199" x="5599113" y="4156075"/>
          <p14:tracePt t="27206" x="5581650" y="4232275"/>
          <p14:tracePt t="27213" x="5548313" y="4275138"/>
          <p14:tracePt t="27220" x="5522913" y="4325938"/>
          <p14:tracePt t="27229" x="5487988" y="4376738"/>
          <p14:tracePt t="27245" x="5394325" y="4470400"/>
          <p14:tracePt t="27249" x="5343525" y="4521200"/>
          <p14:tracePt t="27257" x="5292725" y="4564063"/>
          <p14:tracePt t="27262" x="5191125" y="4622800"/>
          <p14:tracePt t="27269" x="5064125" y="4665663"/>
          <p14:tracePt t="27278" x="4945063" y="4699000"/>
          <p14:tracePt t="27283" x="4783138" y="4724400"/>
          <p14:tracePt t="27291" x="4545013" y="4741863"/>
          <p14:tracePt t="27298" x="4367213" y="4741863"/>
          <p14:tracePt t="27305" x="4273550" y="4741863"/>
          <p14:tracePt t="27313" x="4111625" y="4716463"/>
          <p14:tracePt t="27319" x="3967163" y="4673600"/>
          <p14:tracePt t="27324" x="3890963" y="4657725"/>
          <p14:tracePt t="27332" x="3832225" y="4640263"/>
          <p14:tracePt t="27341" x="3781425" y="4605338"/>
          <p14:tracePt t="27346" x="3746500" y="4579938"/>
          <p14:tracePt t="27354" x="3721100" y="4564063"/>
          <p14:tracePt t="27363" x="3695700" y="4554538"/>
          <p14:tracePt t="27374" x="3695700" y="4546600"/>
          <p14:tracePt t="27381" x="3678238" y="4546600"/>
          <p14:tracePt t="27391" x="3678238" y="4538663"/>
          <p14:tracePt t="27396" x="3670300" y="4538663"/>
          <p14:tracePt t="27411" x="3670300" y="4529138"/>
          <p14:tracePt t="27418" x="3670300" y="4521200"/>
          <p14:tracePt t="27708" x="3414713" y="4368800"/>
          <p14:tracePt t="27716" x="3135313" y="4206875"/>
          <p14:tracePt t="27724" x="2922588" y="4044950"/>
          <p14:tracePt t="27731" x="2668588" y="3892550"/>
          <p14:tracePt t="27741" x="2430463" y="3730625"/>
          <p14:tracePt t="27747" x="2200275" y="3578225"/>
          <p14:tracePt t="27756" x="2055813" y="3475038"/>
          <p14:tracePt t="27763" x="1911350" y="3382963"/>
          <p14:tracePt t="27773" x="1792288" y="3305175"/>
          <p14:tracePt t="27779" x="1698625" y="3263900"/>
          <p14:tracePt t="27787" x="1639888" y="3221038"/>
          <p14:tracePt t="27795" x="1589088" y="3195638"/>
          <p14:tracePt t="27803" x="1538288" y="3160713"/>
          <p14:tracePt t="27811" x="1487488" y="3144838"/>
          <p14:tracePt t="27819" x="1452563" y="3127375"/>
          <p14:tracePt t="27828" x="1419225" y="3109913"/>
          <p14:tracePt t="27835" x="1393825" y="3101975"/>
          <p14:tracePt t="27844" x="1376363" y="3094038"/>
          <p14:tracePt t="27851" x="1350963" y="3084513"/>
          <p14:tracePt t="27866" x="1325563" y="3067050"/>
          <p14:tracePt t="27873" x="1282700" y="3059113"/>
          <p14:tracePt t="27880" x="1257300" y="3041650"/>
          <p14:tracePt t="27887" x="1231900" y="3033713"/>
          <p14:tracePt t="27892" x="1214438" y="3025775"/>
          <p14:tracePt t="27900" x="1181100" y="3016250"/>
          <p14:tracePt t="27907" x="1163638" y="3016250"/>
          <p14:tracePt t="27915" x="1138238" y="3008313"/>
          <p14:tracePt t="27923" x="1130300" y="3000375"/>
          <p14:tracePt t="27929" x="1104900" y="3000375"/>
          <p14:tracePt t="27935" x="1095375" y="3000375"/>
          <p14:tracePt t="27943" x="1087438" y="3000375"/>
          <p14:tracePt t="27950" x="1079500" y="2990850"/>
          <p14:tracePt t="27956" x="1069975" y="2990850"/>
          <p14:tracePt t="27972" x="1062038" y="2982913"/>
          <p14:tracePt t="27976" x="1054100" y="2982913"/>
          <p14:tracePt t="27985" x="1044575" y="2982913"/>
          <p14:tracePt t="27992" x="1036638" y="2982913"/>
          <p14:tracePt t="28008" x="1028700" y="2982913"/>
          <p14:tracePt t="28028" x="1019175" y="2982913"/>
          <p14:tracePt t="28034" x="1011238" y="2982913"/>
          <p14:tracePt t="28048" x="1003300" y="2982913"/>
          <p14:tracePt t="28090" x="993775" y="2982913"/>
          <p14:tracePt t="28104" x="985838" y="2982913"/>
          <p14:tracePt t="28146" x="976313" y="2982913"/>
          <p14:tracePt t="28169" x="968375" y="2982913"/>
          <p14:tracePt t="28190" x="960438" y="2982913"/>
          <p14:tracePt t="28288" x="950913" y="2982913"/>
          <p14:tracePt t="28309" x="950913" y="2974975"/>
          <p14:tracePt t="28378" x="950913" y="2965450"/>
          <p14:tracePt t="28414" x="942975" y="2965450"/>
          <p14:tracePt t="28456" x="942975" y="2957513"/>
          <p14:tracePt t="29181" x="942975" y="2965450"/>
          <p14:tracePt t="29190" x="942975" y="2974975"/>
          <p14:tracePt t="29202" x="942975" y="2982913"/>
          <p14:tracePt t="29208" x="942975" y="2990850"/>
          <p14:tracePt t="29217" x="942975" y="3000375"/>
          <p14:tracePt t="29224" x="942975" y="3008313"/>
          <p14:tracePt t="29231" x="942975" y="3016250"/>
          <p14:tracePt t="29246" x="942975" y="3025775"/>
          <p14:tracePt t="29252" x="942975" y="3033713"/>
          <p14:tracePt t="29258" x="942975" y="3041650"/>
          <p14:tracePt t="29266" x="942975" y="3051175"/>
          <p14:tracePt t="29280" x="942975" y="3067050"/>
          <p14:tracePt t="29295" x="942975" y="3076575"/>
          <p14:tracePt t="29301" x="942975" y="3084513"/>
          <p14:tracePt t="29309" x="942975" y="3094038"/>
          <p14:tracePt t="29316" x="942975" y="3101975"/>
          <p14:tracePt t="29329" x="942975" y="3119438"/>
          <p14:tracePt t="29344" x="942975" y="3127375"/>
          <p14:tracePt t="29351" x="942975" y="3144838"/>
          <p14:tracePt t="29366" x="942975" y="3152775"/>
          <p14:tracePt t="29372" x="942975" y="3170238"/>
          <p14:tracePt t="29378" x="942975" y="3178175"/>
          <p14:tracePt t="29387" x="942975" y="3195638"/>
          <p14:tracePt t="29401" x="942975" y="3203575"/>
          <p14:tracePt t="29407" x="942975" y="3211513"/>
          <p14:tracePt t="29414" x="942975" y="3221038"/>
          <p14:tracePt t="29422" x="942975" y="3228975"/>
          <p14:tracePt t="29429" x="942975" y="3246438"/>
          <p14:tracePt t="29441" x="942975" y="3254375"/>
          <p14:tracePt t="29450" x="942975" y="3263900"/>
          <p14:tracePt t="29464" x="942975" y="3271838"/>
          <p14:tracePt t="29470" x="942975" y="3279775"/>
          <p14:tracePt t="29476" x="942975" y="3289300"/>
          <p14:tracePt t="29499" x="942975" y="3297238"/>
          <p14:tracePt t="29508" x="942975" y="3305175"/>
          <p14:tracePt t="29541" x="942975" y="3314700"/>
          <p14:tracePt t="29557" x="935038" y="3314700"/>
          <p14:tracePt t="29575" x="925513" y="3314700"/>
          <p14:tracePt t="29626" x="925513" y="3297238"/>
          <p14:tracePt t="29646" x="925513" y="3279775"/>
          <p14:tracePt t="29654" x="925513" y="3271838"/>
          <p14:tracePt t="29660" x="925513" y="3263900"/>
          <p14:tracePt t="29668" x="925513" y="3246438"/>
          <p14:tracePt t="29675" x="935038" y="3228975"/>
          <p14:tracePt t="29682" x="942975" y="3203575"/>
          <p14:tracePt t="29691" x="1003300" y="3094038"/>
          <p14:tracePt t="29695" x="1069975" y="2990850"/>
          <p14:tracePt t="29703" x="1231900" y="2787650"/>
          <p14:tracePt t="29708" x="1487488" y="2506663"/>
          <p14:tracePt t="29717" x="1801813" y="2303463"/>
          <p14:tracePt t="29724" x="2132013" y="2159000"/>
          <p14:tracePt t="29731" x="2540000" y="2022475"/>
          <p14:tracePt t="29737" x="2846388" y="1971675"/>
          <p14:tracePt t="29747" x="3117850" y="1938338"/>
          <p14:tracePt t="29752" x="3381375" y="1938338"/>
          <p14:tracePt t="29758" x="3908425" y="1946275"/>
          <p14:tracePt t="29766" x="4384675" y="2030413"/>
          <p14:tracePt t="29775" x="4570413" y="2055813"/>
          <p14:tracePt t="29780" x="4800600" y="2098675"/>
          <p14:tracePt t="29787" x="5029200" y="2184400"/>
          <p14:tracePt t="29796" x="5208588" y="2235200"/>
          <p14:tracePt t="29802" x="5327650" y="2278063"/>
          <p14:tracePt t="29807" x="5480050" y="2344738"/>
          <p14:tracePt t="29816" x="5581650" y="2387600"/>
          <p14:tracePt t="29825" x="5649913" y="2455863"/>
          <p14:tracePt t="29830" x="5683250" y="2498725"/>
          <p14:tracePt t="29836" x="5718175" y="2541588"/>
          <p14:tracePt t="29842" x="5743575" y="2608263"/>
          <p14:tracePt t="29850" x="5768975" y="2693988"/>
          <p14:tracePt t="29857" x="5776913" y="2770188"/>
          <p14:tracePt t="29865" x="5776913" y="2830513"/>
          <p14:tracePt t="29872" x="5776913" y="2914650"/>
          <p14:tracePt t="29878" x="5776913" y="3025775"/>
          <p14:tracePt t="29886" x="5768975" y="3084513"/>
          <p14:tracePt t="29891" x="5743575" y="3160713"/>
          <p14:tracePt t="29900" x="5708650" y="3221038"/>
          <p14:tracePt t="29907" x="5657850" y="3314700"/>
          <p14:tracePt t="29915" x="5591175" y="3365500"/>
          <p14:tracePt t="29922" x="5538788" y="3416300"/>
          <p14:tracePt t="29927" x="5480050" y="3449638"/>
          <p14:tracePt t="29934" x="5386388" y="3484563"/>
          <p14:tracePt t="29941" x="5284788" y="3517900"/>
          <p14:tracePt t="29949" x="5183188" y="3517900"/>
          <p14:tracePt t="29957" x="5089525" y="3517900"/>
          <p14:tracePt t="29963" x="4962525" y="3517900"/>
          <p14:tracePt t="29971" x="4868863" y="3502025"/>
          <p14:tracePt t="29978" x="4664075" y="3449638"/>
          <p14:tracePt t="29983" x="4537075" y="3398838"/>
          <p14:tracePt t="29993" x="4425950" y="3355975"/>
          <p14:tracePt t="29998" x="4316413" y="3305175"/>
          <p14:tracePt t="30006" x="4240213" y="3279775"/>
          <p14:tracePt t="30012" x="4162425" y="3228975"/>
          <p14:tracePt t="30019" x="4070350" y="3178175"/>
          <p14:tracePt t="30028" x="4010025" y="3152775"/>
          <p14:tracePt t="30034" x="3941763" y="3109913"/>
          <p14:tracePt t="30040" x="3890963" y="3067050"/>
          <p14:tracePt t="30047" x="3865563" y="3051175"/>
          <p14:tracePt t="30054" x="3840163" y="3025775"/>
          <p14:tracePt t="30060" x="3832225" y="3008313"/>
          <p14:tracePt t="30068" x="3814763" y="2982913"/>
          <p14:tracePt t="30077" x="3789363" y="2949575"/>
          <p14:tracePt t="30083" x="3771900" y="2914650"/>
          <p14:tracePt t="30089" x="3763963" y="2889250"/>
          <p14:tracePt t="30097" x="3746500" y="2846388"/>
          <p14:tracePt t="30104" x="3746500" y="2805113"/>
          <p14:tracePt t="30112" x="3746500" y="2770188"/>
          <p14:tracePt t="30118" x="3746500" y="2727325"/>
          <p14:tracePt t="30126" x="3746500" y="2686050"/>
          <p14:tracePt t="30132" x="3756025" y="2633663"/>
          <p14:tracePt t="30141" x="3763963" y="2600325"/>
          <p14:tracePt t="30147" x="3789363" y="2549525"/>
          <p14:tracePt t="30153" x="3832225" y="2498725"/>
          <p14:tracePt t="30161" x="3873500" y="2447925"/>
          <p14:tracePt t="30167" x="3941763" y="2397125"/>
          <p14:tracePt t="30174" x="4070350" y="2319338"/>
          <p14:tracePt t="30181" x="4205288" y="2278063"/>
          <p14:tracePt t="30191" x="4425950" y="2235200"/>
          <p14:tracePt t="30196" x="4605338" y="2235200"/>
          <p14:tracePt t="30202" x="4859338" y="2286000"/>
          <p14:tracePt t="30210" x="5064125" y="2344738"/>
          <p14:tracePt t="30216" x="5267325" y="2473325"/>
          <p14:tracePt t="30224" x="5368925" y="2549525"/>
          <p14:tracePt t="30230" x="5487988" y="2633663"/>
          <p14:tracePt t="30245" x="5649913" y="2795588"/>
          <p14:tracePt t="30252" x="5675313" y="2830513"/>
          <p14:tracePt t="30257" x="5708650" y="2897188"/>
          <p14:tracePt t="30265" x="5751513" y="2982913"/>
          <p14:tracePt t="30274" x="5776913" y="3051175"/>
          <p14:tracePt t="30280" x="5794375" y="3119438"/>
          <p14:tracePt t="30286" x="5802313" y="3221038"/>
          <p14:tracePt t="30295" x="5802313" y="3305175"/>
          <p14:tracePt t="30301" x="5794375" y="3365500"/>
          <p14:tracePt t="30307" x="5768975" y="3441700"/>
          <p14:tracePt t="30315" x="5743575" y="3517900"/>
          <p14:tracePt t="30324" x="5708650" y="3578225"/>
          <p14:tracePt t="30329" x="5675313" y="3629025"/>
          <p14:tracePt t="30338" x="5641975" y="3679825"/>
          <p14:tracePt t="30342" x="5599113" y="3697288"/>
          <p14:tracePt t="30349" x="5548313" y="3738563"/>
          <p14:tracePt t="30358" x="5513388" y="3763963"/>
          <p14:tracePt t="30364" x="5437188" y="3816350"/>
          <p14:tracePt t="30371" x="5378450" y="3824288"/>
          <p14:tracePt t="30380" x="5318125" y="3832225"/>
          <p14:tracePt t="30385" x="5216525" y="3832225"/>
          <p14:tracePt t="30391" x="5046663" y="3832225"/>
          <p14:tracePt t="30399" x="4884738" y="3816350"/>
          <p14:tracePt t="30408" x="4724400" y="3781425"/>
          <p14:tracePt t="30414" x="4595813" y="3730625"/>
          <p14:tracePt t="30421" x="4476750" y="3687763"/>
          <p14:tracePt t="30429" x="4349750" y="3636963"/>
          <p14:tracePt t="30434" x="4214813" y="3560763"/>
          <p14:tracePt t="30444" x="4121150" y="3509963"/>
          <p14:tracePt t="30449" x="4044950" y="3459163"/>
          <p14:tracePt t="30458" x="3992563" y="3424238"/>
          <p14:tracePt t="30463" x="3941763" y="3390900"/>
          <p14:tracePt t="30470" x="3916363" y="3365500"/>
          <p14:tracePt t="30477" x="3890963" y="3340100"/>
          <p14:tracePt t="30483" x="3883025" y="3330575"/>
          <p14:tracePt t="30492" x="3873500" y="3314700"/>
          <p14:tracePt t="30498" x="3865563" y="3305175"/>
          <p14:tracePt t="30505" x="3848100" y="3297238"/>
          <p14:tracePt t="30514" x="3848100" y="3271838"/>
          <p14:tracePt t="30519" x="3840163" y="3246438"/>
          <p14:tracePt t="30528" x="3832225" y="3221038"/>
          <p14:tracePt t="30533" x="3832225" y="3195638"/>
          <p14:tracePt t="30541" x="3832225" y="3160713"/>
          <p14:tracePt t="30547" x="3832225" y="3119438"/>
          <p14:tracePt t="30554" x="3832225" y="3084513"/>
          <p14:tracePt t="30562" x="3832225" y="3041650"/>
          <p14:tracePt t="30569" x="3832225" y="3008313"/>
          <p14:tracePt t="30576" x="3832225" y="2982913"/>
          <p14:tracePt t="30582" x="3832225" y="2965450"/>
          <p14:tracePt t="30591" x="3848100" y="2932113"/>
          <p14:tracePt t="30597" x="3848100" y="2897188"/>
          <p14:tracePt t="30603" x="3865563" y="2871788"/>
          <p14:tracePt t="30609" x="3873500" y="2863850"/>
          <p14:tracePt t="30617" x="3890963" y="2838450"/>
          <p14:tracePt t="30626" x="3900488" y="2813050"/>
          <p14:tracePt t="30632" x="3908425" y="2805113"/>
          <p14:tracePt t="30639" x="3916363" y="2787650"/>
          <p14:tracePt t="30647" x="3933825" y="2770188"/>
          <p14:tracePt t="30652" x="3951288" y="2744788"/>
          <p14:tracePt t="30658" x="3959225" y="2719388"/>
          <p14:tracePt t="30666" x="3976688" y="2711450"/>
          <p14:tracePt t="30673" x="3992563" y="2686050"/>
          <p14:tracePt t="30681" x="4002088" y="2668588"/>
          <p14:tracePt t="30688" x="4017963" y="2651125"/>
          <p14:tracePt t="30694" x="4044950" y="2633663"/>
          <p14:tracePt t="30702" x="4052888" y="2625725"/>
          <p14:tracePt t="30707" x="4078288" y="2600325"/>
          <p14:tracePt t="30715" x="4095750" y="2592388"/>
          <p14:tracePt t="30723" x="4121150" y="2574925"/>
          <p14:tracePt t="30730" x="4137025" y="2566988"/>
          <p14:tracePt t="30738" x="4162425" y="2557463"/>
          <p14:tracePt t="30744" x="4179888" y="2549525"/>
          <p14:tracePt t="30751" x="4205288" y="2549525"/>
          <p14:tracePt t="30757" x="4230688" y="2549525"/>
          <p14:tracePt t="30765" x="4265613" y="2549525"/>
          <p14:tracePt t="30775" x="4273550" y="2549525"/>
          <p14:tracePt t="30780" x="4298950" y="2549525"/>
          <p14:tracePt t="30787" x="4306888" y="2549525"/>
          <p14:tracePt t="30794" x="4324350" y="2549525"/>
          <p14:tracePt t="30800" x="4341813" y="2549525"/>
          <p14:tracePt t="30814" x="4349750" y="2549525"/>
          <p14:tracePt t="30829" x="4367213" y="2549525"/>
          <p14:tracePt t="30836" x="4375150" y="2557463"/>
          <p14:tracePt t="30857" x="4384675" y="2566988"/>
          <p14:tracePt t="30863" x="4392613" y="2566988"/>
          <p14:tracePt t="30900" x="4400550" y="2566988"/>
          <p14:tracePt t="30920" x="4410075" y="2566988"/>
          <p14:tracePt t="30934" x="4418013" y="2574925"/>
          <p14:tracePt t="32468" x="4384675" y="2574925"/>
          <p14:tracePt t="32475" x="4324350" y="2566988"/>
          <p14:tracePt t="32482" x="4273550" y="2549525"/>
          <p14:tracePt t="32490" x="4205288" y="2532063"/>
          <p14:tracePt t="32496" x="4121150" y="2524125"/>
          <p14:tracePt t="32504" x="4044950" y="2524125"/>
          <p14:tracePt t="32512" x="3933825" y="2516188"/>
          <p14:tracePt t="32518" x="3848100" y="2516188"/>
          <p14:tracePt t="32524" x="3763963" y="2516188"/>
          <p14:tracePt t="32532" x="3687763" y="2516188"/>
          <p14:tracePt t="32542" x="3611563" y="2524125"/>
          <p14:tracePt t="32546" x="3568700" y="2532063"/>
          <p14:tracePt t="32553" x="3533775" y="2532063"/>
          <p14:tracePt t="32560" x="3525838" y="2541588"/>
          <p14:tracePt t="32568" x="3500438" y="2549525"/>
          <p14:tracePt t="32573" x="3482975" y="2549525"/>
          <p14:tracePt t="32581" x="3475038" y="2557463"/>
          <p14:tracePt t="32588" x="3467100" y="2566988"/>
          <p14:tracePt t="32596" x="3457575" y="2566988"/>
          <p14:tracePt t="32602" x="3449638" y="2574925"/>
          <p14:tracePt t="32617" x="3449638" y="2582863"/>
          <p14:tracePt t="32624" x="3441700" y="2582863"/>
          <p14:tracePt t="32638" x="3432175" y="2592388"/>
          <p14:tracePt t="32645" x="3432175" y="2608263"/>
          <p14:tracePt t="32657" x="3432175" y="2633663"/>
          <p14:tracePt t="32666" x="3432175" y="2660650"/>
          <p14:tracePt t="32674" x="3441700" y="2701925"/>
          <p14:tracePt t="32680" x="3467100" y="2787650"/>
          <p14:tracePt t="32687" x="3500438" y="2949575"/>
          <p14:tracePt t="32693" x="3551238" y="3067050"/>
          <p14:tracePt t="32701" x="3594100" y="3170238"/>
          <p14:tracePt t="32707" x="3644900" y="3263900"/>
          <p14:tracePt t="32716" x="3678238" y="3314700"/>
          <p14:tracePt t="32723" x="3703638" y="3340100"/>
          <p14:tracePt t="32730" x="3729038" y="3365500"/>
          <p14:tracePt t="32736" x="3756025" y="3373438"/>
          <p14:tracePt t="32741" x="3797300" y="3382963"/>
          <p14:tracePt t="32750" x="3857625" y="3382963"/>
          <p14:tracePt t="32757" x="3984625" y="3373438"/>
          <p14:tracePt t="32764" x="4306888" y="3330575"/>
          <p14:tracePt t="32772" x="4757738" y="3254375"/>
          <p14:tracePt t="32780" x="5013325" y="3203575"/>
          <p14:tracePt t="32785" x="5429250" y="3144838"/>
          <p14:tracePt t="32791" x="5700713" y="3109913"/>
          <p14:tracePt t="32800" x="5870575" y="3076575"/>
          <p14:tracePt t="32806" x="6100763" y="3033713"/>
          <p14:tracePt t="32813" x="6202363" y="2982913"/>
          <p14:tracePt t="32821" x="6321425" y="2940050"/>
          <p14:tracePt t="32829" x="6397625" y="2906713"/>
          <p14:tracePt t="32835" x="6473825" y="2863850"/>
          <p14:tracePt t="32841" x="6508750" y="2830513"/>
          <p14:tracePt t="32849" x="6534150" y="2813050"/>
          <p14:tracePt t="32857" x="6567488" y="2770188"/>
          <p14:tracePt t="32863" x="6600825" y="2736850"/>
          <p14:tracePt t="32869" x="6618288" y="2711450"/>
          <p14:tracePt t="32876" x="6626225" y="2693988"/>
          <p14:tracePt t="32884" x="6635750" y="2668588"/>
          <p14:tracePt t="32890" x="6643688" y="2660650"/>
          <p14:tracePt t="32898" x="6653213" y="2633663"/>
          <p14:tracePt t="32906" x="6653213" y="2617788"/>
          <p14:tracePt t="32911" x="6653213" y="2608263"/>
          <p14:tracePt t="32919" x="6653213" y="2592388"/>
          <p14:tracePt t="32926" x="6653213" y="2557463"/>
          <p14:tracePt t="32934" x="6610350" y="2506663"/>
          <p14:tracePt t="32941" x="6542088" y="2413000"/>
          <p14:tracePt t="32947" x="6354763" y="2278063"/>
          <p14:tracePt t="32954" x="6049963" y="2108200"/>
          <p14:tracePt t="32963" x="5761038" y="2022475"/>
          <p14:tracePt t="32968" x="5505450" y="1979613"/>
          <p14:tracePt t="32975" x="5292725" y="1946275"/>
          <p14:tracePt t="32983" x="5165725" y="1946275"/>
          <p14:tracePt t="32990" x="5038725" y="1938338"/>
          <p14:tracePt t="32996" x="4910138" y="1938338"/>
          <p14:tracePt t="33004" x="4843463" y="1938338"/>
          <p14:tracePt t="33010" x="4740275" y="1938338"/>
          <p14:tracePt t="33017" x="4656138" y="1938338"/>
          <p14:tracePt t="33025" x="4570413" y="1938338"/>
          <p14:tracePt t="33032" x="4519613" y="1946275"/>
          <p14:tracePt t="33042" x="4476750" y="1946275"/>
          <p14:tracePt t="33046" x="4435475" y="1963738"/>
          <p14:tracePt t="33052" x="4410075" y="1971675"/>
          <p14:tracePt t="33061" x="4384675" y="1979613"/>
          <p14:tracePt t="33067" x="4375150" y="1989138"/>
          <p14:tracePt t="33073" x="4367213" y="2005013"/>
          <p14:tracePt t="33081" x="4349750" y="2005013"/>
          <p14:tracePt t="33089" x="4341813" y="2014538"/>
          <p14:tracePt t="33097" x="4332288" y="2030413"/>
          <p14:tracePt t="33102" x="4324350" y="2039938"/>
          <p14:tracePt t="33108" x="4316413" y="2055813"/>
          <p14:tracePt t="33116" x="4298950" y="2082800"/>
          <p14:tracePt t="33124" x="4291013" y="2108200"/>
          <p14:tracePt t="33132" x="4273550" y="2141538"/>
          <p14:tracePt t="33138" x="4265613" y="2174875"/>
          <p14:tracePt t="33148" x="4248150" y="2235200"/>
          <p14:tracePt t="33153" x="4222750" y="2311400"/>
          <p14:tracePt t="33160" x="4214813" y="2397125"/>
          <p14:tracePt t="33166" x="4205288" y="2506663"/>
          <p14:tracePt t="33175" x="4205288" y="2651125"/>
          <p14:tracePt t="33180" x="4205288" y="2787650"/>
          <p14:tracePt t="33187" x="4230688" y="2906713"/>
          <p14:tracePt t="33196" x="4256088" y="3033713"/>
          <p14:tracePt t="33201" x="4291013" y="3152775"/>
          <p14:tracePt t="33209" x="4332288" y="3279775"/>
          <p14:tracePt t="33215" x="4410075" y="3390900"/>
          <p14:tracePt t="33229" x="4519613" y="3611563"/>
          <p14:tracePt t="33235" x="4621213" y="3713163"/>
          <p14:tracePt t="33246" x="4673600" y="3756025"/>
          <p14:tracePt t="33251" x="4749800" y="3798888"/>
          <p14:tracePt t="33258" x="4808538" y="3824288"/>
          <p14:tracePt t="33265" x="4833938" y="3832225"/>
          <p14:tracePt t="33271" x="4859338" y="3841750"/>
          <p14:tracePt t="33279" x="4910138" y="3841750"/>
          <p14:tracePt t="33285" x="4962525" y="3841750"/>
          <p14:tracePt t="33292" x="5038725" y="3841750"/>
          <p14:tracePt t="33300" x="5148263" y="3824288"/>
          <p14:tracePt t="33308" x="5276850" y="3798888"/>
          <p14:tracePt t="33314" x="5429250" y="3748088"/>
          <p14:tracePt t="33320" x="5530850" y="3713163"/>
          <p14:tracePt t="33328" x="5632450" y="3654425"/>
          <p14:tracePt t="33335" x="5700713" y="3611563"/>
          <p14:tracePt t="33342" x="5735638" y="3578225"/>
          <p14:tracePt t="33348" x="5786438" y="3527425"/>
          <p14:tracePt t="33356" x="5827713" y="3459163"/>
          <p14:tracePt t="33364" x="5862638" y="3424238"/>
          <p14:tracePt t="33370" x="5888038" y="3348038"/>
          <p14:tracePt t="33378" x="5913438" y="3289300"/>
          <p14:tracePt t="33384" x="5930900" y="3211513"/>
          <p14:tracePt t="33390" x="5930900" y="3084513"/>
          <p14:tracePt t="33398" x="5930900" y="2974975"/>
          <p14:tracePt t="33405" x="5930900" y="2855913"/>
          <p14:tracePt t="33413" x="5913438" y="2795588"/>
          <p14:tracePt t="33420" x="5880100" y="2711450"/>
          <p14:tracePt t="33426" x="5845175" y="2617788"/>
          <p14:tracePt t="33433" x="5827713" y="2582863"/>
          <p14:tracePt t="33440" x="5802313" y="2532063"/>
          <p14:tracePt t="33447" x="5776913" y="2498725"/>
          <p14:tracePt t="33454" x="5761038" y="2473325"/>
          <p14:tracePt t="33463" x="5735638" y="2447925"/>
          <p14:tracePt t="33468" x="5726113" y="2430463"/>
          <p14:tracePt t="33476" x="5692775" y="2413000"/>
          <p14:tracePt t="33482" x="5667375" y="2397125"/>
          <p14:tracePt t="33489" x="5607050" y="2362200"/>
          <p14:tracePt t="33496" x="5556250" y="2344738"/>
          <p14:tracePt t="33503" x="5497513" y="2328863"/>
          <p14:tracePt t="33513" x="5429250" y="2311400"/>
          <p14:tracePt t="33517" x="5368925" y="2311400"/>
          <p14:tracePt t="33524" x="5284788" y="2303463"/>
          <p14:tracePt t="33531" x="5165725" y="2303463"/>
          <p14:tracePt t="33539" x="5054600" y="2303463"/>
          <p14:tracePt t="33546" x="4953000" y="2303463"/>
          <p14:tracePt t="33552" x="4843463" y="2311400"/>
          <p14:tracePt t="33559" x="4740275" y="2311400"/>
          <p14:tracePt t="33567" x="4656138" y="2311400"/>
          <p14:tracePt t="33574" x="4605338" y="2311400"/>
          <p14:tracePt t="33581" x="4529138" y="2319338"/>
          <p14:tracePt t="33587" x="4476750" y="2328863"/>
          <p14:tracePt t="33594" x="4410075" y="2344738"/>
          <p14:tracePt t="33601" x="4332288" y="2362200"/>
          <p14:tracePt t="33609" x="4256088" y="2379663"/>
          <p14:tracePt t="33616" x="4214813" y="2387600"/>
          <p14:tracePt t="33623" x="4179888" y="2405063"/>
          <p14:tracePt t="33630" x="4146550" y="2413000"/>
          <p14:tracePt t="33636" x="4129088" y="2430463"/>
          <p14:tracePt t="33646" x="4121150" y="2430463"/>
          <p14:tracePt t="33651" x="4111625" y="2438400"/>
          <p14:tracePt t="33657" x="4103688" y="2438400"/>
          <p14:tracePt t="33665" x="4095750" y="2447925"/>
          <p14:tracePt t="33673" x="4095750" y="2455863"/>
          <p14:tracePt t="33680" x="4078288" y="2463800"/>
          <p14:tracePt t="33686" x="4070350" y="2463800"/>
          <p14:tracePt t="33693" x="4070350" y="2481263"/>
          <p14:tracePt t="33700" x="4070350" y="2489200"/>
          <p14:tracePt t="33706" x="4060825" y="2498725"/>
          <p14:tracePt t="33714" x="4052888" y="2524125"/>
          <p14:tracePt t="33722" x="4052888" y="2549525"/>
          <p14:tracePt t="33729" x="4052888" y="2557463"/>
          <p14:tracePt t="33735" x="4052888" y="2592388"/>
          <p14:tracePt t="33743" x="4052888" y="2625725"/>
          <p14:tracePt t="33749" x="4052888" y="2651125"/>
          <p14:tracePt t="33757" x="4052888" y="2686050"/>
          <p14:tracePt t="33763" x="4052888" y="2752725"/>
          <p14:tracePt t="33771" x="4060825" y="2855913"/>
          <p14:tracePt t="33778" x="4086225" y="2932113"/>
          <p14:tracePt t="33785" x="4121150" y="3041650"/>
          <p14:tracePt t="33790" x="4154488" y="3144838"/>
          <p14:tracePt t="33798" x="4187825" y="3211513"/>
          <p14:tracePt t="33806" x="4214813" y="3263900"/>
          <p14:tracePt t="33812" x="4248150" y="3305175"/>
          <p14:tracePt t="33819" x="4265613" y="3348038"/>
          <p14:tracePt t="33827" x="4291013" y="3355975"/>
          <p14:tracePt t="33834" x="4306888" y="3382963"/>
          <p14:tracePt t="33840" x="4324350" y="3398838"/>
          <p14:tracePt t="33848" x="4349750" y="3424238"/>
          <p14:tracePt t="33855" x="4384675" y="3441700"/>
          <p14:tracePt t="33863" x="4435475" y="3475038"/>
          <p14:tracePt t="33869" x="4494213" y="3502025"/>
          <p14:tracePt t="33877" x="4605338" y="3552825"/>
          <p14:tracePt t="33883" x="4732338" y="3568700"/>
          <p14:tracePt t="33890" x="4859338" y="3594100"/>
          <p14:tracePt t="33897" x="5003800" y="3611563"/>
          <p14:tracePt t="33904" x="5114925" y="3611563"/>
          <p14:tracePt t="33912" x="5173663" y="3611563"/>
          <p14:tracePt t="33918" x="5199063" y="3611563"/>
          <p14:tracePt t="33923" x="5259388" y="3611563"/>
          <p14:tracePt t="33932" x="5335588" y="3586163"/>
          <p14:tracePt t="33940" x="5360988" y="3578225"/>
          <p14:tracePt t="33947" x="5386388" y="3568700"/>
          <p14:tracePt t="33954" x="5386388" y="3560763"/>
          <p14:tracePt t="33959" x="5411788" y="3560763"/>
          <p14:tracePt t="33967" x="5421313" y="3552825"/>
          <p14:tracePt t="33973" x="5437188" y="3543300"/>
          <p14:tracePt t="33981" x="5454650" y="3535363"/>
          <p14:tracePt t="33991" x="5454650" y="3527425"/>
          <p14:tracePt t="33996" x="5472113" y="3517900"/>
          <p14:tracePt t="34003" x="5487988" y="3509963"/>
          <p14:tracePt t="34012" x="5497513" y="3502025"/>
          <p14:tracePt t="34017" x="5497513" y="3492500"/>
          <p14:tracePt t="34023" x="5505450" y="3475038"/>
          <p14:tracePt t="34031" x="5522913" y="3449638"/>
          <p14:tracePt t="34038" x="5538788" y="3416300"/>
          <p14:tracePt t="34045" x="5548313" y="3382963"/>
          <p14:tracePt t="34052" x="5556250" y="3314700"/>
          <p14:tracePt t="34061" x="5556250" y="3254375"/>
          <p14:tracePt t="34066" x="5565775" y="3178175"/>
          <p14:tracePt t="34073" x="5556250" y="3109913"/>
          <p14:tracePt t="34080" x="5548313" y="3033713"/>
          <p14:tracePt t="34086" x="5522913" y="2982913"/>
          <p14:tracePt t="34094" x="5522913" y="2965450"/>
          <p14:tracePt t="34101" x="5505450" y="2940050"/>
          <p14:tracePt t="34110" x="5505450" y="2932113"/>
          <p14:tracePt t="34116" x="5497513" y="2922588"/>
          <p14:tracePt t="34124" x="5487988" y="2922588"/>
          <p14:tracePt t="34129" x="5487988" y="2914650"/>
          <p14:tracePt t="34137" x="5487988" y="2906713"/>
          <p14:tracePt t="34145" x="5480050" y="2897188"/>
          <p14:tracePt t="34150" x="5472113" y="2897188"/>
          <p14:tracePt t="34158" x="5462588" y="2897188"/>
          <p14:tracePt t="34165" x="5462588" y="2889250"/>
          <p14:tracePt t="34174" x="5462588" y="2881313"/>
          <p14:tracePt t="34179" x="5454650" y="2881313"/>
          <p14:tracePt t="34193" x="5446713" y="2881313"/>
          <p14:tracePt t="34200" x="5446713" y="2871788"/>
          <p14:tracePt t="34227" x="5386388" y="2846388"/>
          <p14:tracePt t="34235" x="5335588" y="2830513"/>
          <p14:tracePt t="34241" x="5276850" y="2813050"/>
          <p14:tracePt t="34249" x="5216525" y="2805113"/>
          <p14:tracePt t="34257" x="5122863" y="2770188"/>
          <p14:tracePt t="34263" x="5021263" y="2762250"/>
          <p14:tracePt t="34270" x="4894263" y="2736850"/>
          <p14:tracePt t="34279" x="4800600" y="2727325"/>
          <p14:tracePt t="34284" x="4740275" y="2711450"/>
          <p14:tracePt t="34291" x="4681538" y="2711450"/>
          <p14:tracePt t="34297" x="4579938" y="2701925"/>
          <p14:tracePt t="34308" x="4503738" y="2693988"/>
          <p14:tracePt t="34312" x="4410075" y="2686050"/>
          <p14:tracePt t="34319" x="4291013" y="2668588"/>
          <p14:tracePt t="34327" x="4154488" y="2668588"/>
          <p14:tracePt t="34334" x="4027488" y="2668588"/>
          <p14:tracePt t="34341" x="3883025" y="2668588"/>
          <p14:tracePt t="34347" x="3781425" y="2668588"/>
          <p14:tracePt t="34355" x="3713163" y="2668588"/>
          <p14:tracePt t="34362" x="3636963" y="2668588"/>
          <p14:tracePt t="34369" x="3568700" y="2686050"/>
          <p14:tracePt t="34375" x="3508375" y="2693988"/>
          <p14:tracePt t="34383" x="3449638" y="2693988"/>
          <p14:tracePt t="34391" x="3414713" y="2693988"/>
          <p14:tracePt t="34397" x="3363913" y="2701925"/>
          <p14:tracePt t="34404" x="3338513" y="2711450"/>
          <p14:tracePt t="34410" x="3313113" y="2719388"/>
          <p14:tracePt t="34418" x="3297238" y="2719388"/>
          <p14:tracePt t="34424" x="3270250" y="2727325"/>
          <p14:tracePt t="34432" x="3254375" y="2727325"/>
          <p14:tracePt t="34441" x="3244850" y="2736850"/>
          <p14:tracePt t="34446" x="3219450" y="2736850"/>
          <p14:tracePt t="34453" x="3194050" y="2736850"/>
          <p14:tracePt t="34461" x="3160713" y="2752725"/>
          <p14:tracePt t="34467" x="3117850" y="2770188"/>
          <p14:tracePt t="34473" x="3084513" y="2787650"/>
          <p14:tracePt t="34482" x="3049588" y="2795588"/>
          <p14:tracePt t="34489" x="3016250" y="2805113"/>
          <p14:tracePt t="34496" x="2982913" y="2820988"/>
          <p14:tracePt t="34502" x="2930525" y="2838450"/>
          <p14:tracePt t="34511" x="2905125" y="2846388"/>
          <p14:tracePt t="34516" x="2889250" y="2855913"/>
          <p14:tracePt t="34523" x="2863850" y="2863850"/>
          <p14:tracePt t="34531" x="2838450" y="2871788"/>
          <p14:tracePt t="34539" x="2811463" y="2881313"/>
          <p14:tracePt t="34543" x="2770188" y="2889250"/>
          <p14:tracePt t="34551" x="2760663" y="2897188"/>
          <p14:tracePt t="34559" x="2727325" y="2906713"/>
          <p14:tracePt t="34565" x="2701925" y="2914650"/>
          <p14:tracePt t="34573" x="2668588" y="2922588"/>
          <p14:tracePt t="34580" x="2641600" y="2932113"/>
          <p14:tracePt t="34587" x="2600325" y="2940050"/>
          <p14:tracePt t="34593" x="2557463" y="2940050"/>
          <p14:tracePt t="34601" x="2514600" y="2949575"/>
          <p14:tracePt t="34606" x="2471738" y="2949575"/>
          <p14:tracePt t="34614" x="2446338" y="2957513"/>
          <p14:tracePt t="34623" x="2420938" y="2957513"/>
          <p14:tracePt t="34630" x="2379663" y="2957513"/>
          <p14:tracePt t="34636" x="2352675" y="2957513"/>
          <p14:tracePt t="34644" x="2344738" y="2957513"/>
          <p14:tracePt t="34650" x="2319338" y="2957513"/>
          <p14:tracePt t="34657" x="2301875" y="2949575"/>
          <p14:tracePt t="34664" x="2293938" y="2949575"/>
          <p14:tracePt t="34673" x="2286000" y="2949575"/>
          <p14:tracePt t="34679" x="2276475" y="2949575"/>
          <p14:tracePt t="34685" x="2268538" y="2940050"/>
          <p14:tracePt t="34691" x="2260600" y="2940050"/>
          <p14:tracePt t="34699" x="2251075" y="2922588"/>
          <p14:tracePt t="34706" x="2243138" y="2922588"/>
          <p14:tracePt t="34714" x="2243138" y="2914650"/>
          <p14:tracePt t="34722" x="2225675" y="2897188"/>
          <p14:tracePt t="34727" x="2225675" y="2881313"/>
          <p14:tracePt t="34734" x="2217738" y="2863850"/>
          <p14:tracePt t="34743" x="2208213" y="2838450"/>
          <p14:tracePt t="34748" x="2208213" y="2795588"/>
          <p14:tracePt t="34756" x="2208213" y="2762250"/>
          <p14:tracePt t="34763" x="2217738" y="2719388"/>
          <p14:tracePt t="34770" x="2251075" y="2625725"/>
          <p14:tracePt t="34776" x="2276475" y="2549525"/>
          <p14:tracePt t="34784" x="2311400" y="2473325"/>
          <p14:tracePt t="34790" x="2336800" y="2397125"/>
          <p14:tracePt t="34798" x="2370138" y="2336800"/>
          <p14:tracePt t="34806" x="2405063" y="2278063"/>
          <p14:tracePt t="34813" x="2471738" y="2192338"/>
          <p14:tracePt t="34819" x="2514600" y="2133600"/>
          <p14:tracePt t="34827" x="2574925" y="2065338"/>
          <p14:tracePt t="34833" x="2641600" y="2022475"/>
          <p14:tracePt t="34839" x="2709863" y="1971675"/>
          <p14:tracePt t="34847" x="2786063" y="1928813"/>
          <p14:tracePt t="34855" x="2838450" y="1895475"/>
          <p14:tracePt t="34863" x="2897188" y="1860550"/>
          <p14:tracePt t="34868" x="2973388" y="1844675"/>
          <p14:tracePt t="34877" x="3059113" y="1819275"/>
          <p14:tracePt t="34883" x="3160713" y="1801813"/>
          <p14:tracePt t="34889" x="3236913" y="1784350"/>
          <p14:tracePt t="34897" x="3305175" y="1784350"/>
          <p14:tracePt t="34904" x="3338513" y="1784350"/>
          <p14:tracePt t="34911" x="3373438" y="1784350"/>
          <p14:tracePt t="34917" x="3381375" y="1784350"/>
          <p14:tracePt t="34923" x="3398838" y="1784350"/>
          <p14:tracePt t="34932" x="3406775" y="1784350"/>
          <p14:tracePt t="34941" x="3414713" y="1784350"/>
          <p14:tracePt t="34945" x="3424238" y="1784350"/>
          <p14:tracePt t="34960" x="3424238" y="1793875"/>
          <p14:tracePt t="34968" x="3432175" y="1793875"/>
          <p14:tracePt t="34973" x="3441700" y="1793875"/>
          <p14:tracePt t="34988" x="3449638" y="1793875"/>
          <p14:tracePt t="34995" x="3449638" y="1801813"/>
          <p14:tracePt t="35017" x="3449638" y="1809750"/>
          <p14:tracePt t="35030" x="3457575" y="1819275"/>
          <p14:tracePt t="35037" x="3467100" y="1819275"/>
          <p14:tracePt t="35051" x="3467100" y="1827213"/>
          <p14:tracePt t="35057" x="3467100" y="1835150"/>
          <p14:tracePt t="35087" x="3475038" y="1835150"/>
          <p14:tracePt t="35094" x="3475038" y="1844675"/>
          <p14:tracePt t="35100" x="3482975" y="1852613"/>
          <p14:tracePt t="35107" x="3482975" y="1860550"/>
          <p14:tracePt t="35136" x="3482975" y="1870075"/>
          <p14:tracePt t="35150" x="3482975" y="1878013"/>
          <p14:tracePt t="35192" x="3482975" y="1885950"/>
          <p14:tracePt t="35214" x="3482975" y="1895475"/>
          <p14:tracePt t="35241" x="3482975" y="1903413"/>
          <p14:tracePt t="35262" x="3482975" y="1911350"/>
          <p14:tracePt t="35376" x="3475038" y="1911350"/>
          <p14:tracePt t="35425" x="3467100" y="1911350"/>
          <p14:tracePt t="35438" x="3457575" y="1911350"/>
          <p14:tracePt t="36079" x="3457575" y="1895475"/>
          <p14:tracePt t="36087" x="3475038" y="1860550"/>
          <p14:tracePt t="36094" x="3517900" y="1776413"/>
          <p14:tracePt t="36102" x="3559175" y="1690688"/>
          <p14:tracePt t="36108" x="3586163" y="1649413"/>
          <p14:tracePt t="36114" x="3619500" y="1614488"/>
          <p14:tracePt t="36124" x="3627438" y="1589088"/>
          <p14:tracePt t="36129" x="3652838" y="1571625"/>
          <p14:tracePt t="36136" x="3670300" y="1563688"/>
          <p14:tracePt t="36141" x="3687763" y="1546225"/>
          <p14:tracePt t="36149" x="3695700" y="1538288"/>
          <p14:tracePt t="36157" x="3721100" y="1530350"/>
          <p14:tracePt t="36164" x="3729038" y="1520825"/>
          <p14:tracePt t="36171" x="3746500" y="1520825"/>
          <p14:tracePt t="36179" x="3771900" y="1520825"/>
          <p14:tracePt t="36185" x="3797300" y="1520825"/>
          <p14:tracePt t="36191" x="3814763" y="1520825"/>
          <p14:tracePt t="36199" x="3848100" y="1520825"/>
          <p14:tracePt t="36208" x="3883025" y="1520825"/>
          <p14:tracePt t="36213" x="3967163" y="1555750"/>
          <p14:tracePt t="36221" x="4060825" y="1589088"/>
          <p14:tracePt t="36227" x="4214813" y="1665288"/>
          <p14:tracePt t="36245" x="4605338" y="1979613"/>
          <p14:tracePt t="36250" x="4775200" y="2217738"/>
          <p14:tracePt t="36257" x="4833938" y="2303463"/>
          <p14:tracePt t="36263" x="4876800" y="2371725"/>
          <p14:tracePt t="36270" x="4919663" y="2463800"/>
          <p14:tracePt t="36276" x="4935538" y="2506663"/>
          <p14:tracePt t="36284" x="4962525" y="2582863"/>
          <p14:tracePt t="36291" x="4978400" y="2633663"/>
          <p14:tracePt t="36298" x="4987925" y="2676525"/>
          <p14:tracePt t="36306" x="4987925" y="2701925"/>
          <p14:tracePt t="36313" x="4987925" y="2744788"/>
          <p14:tracePt t="36318" x="4987925" y="2770188"/>
          <p14:tracePt t="36327" x="4987925" y="2795588"/>
          <p14:tracePt t="36333" x="4987925" y="2820988"/>
          <p14:tracePt t="36341" x="4987925" y="2830513"/>
          <p14:tracePt t="36347" x="4987925" y="2855913"/>
          <p14:tracePt t="36354" x="4987925" y="2871788"/>
          <p14:tracePt t="36362" x="4978400" y="2881313"/>
          <p14:tracePt t="36368" x="4978400" y="2897188"/>
          <p14:tracePt t="36375" x="4978400" y="2914650"/>
          <p14:tracePt t="36391" x="4978400" y="2922588"/>
          <p14:tracePt t="36397" x="4978400" y="2932113"/>
          <p14:tracePt t="36404" x="4970463" y="2932113"/>
          <p14:tracePt t="36411" x="4962525" y="2940050"/>
          <p14:tracePt t="36426" x="4962525" y="2949575"/>
          <p14:tracePt t="36442" x="4962525" y="2957513"/>
          <p14:tracePt t="36453" x="4953000" y="2957513"/>
          <p14:tracePt t="36459" x="4945063" y="2957513"/>
          <p14:tracePt t="36475" x="4935538" y="2965450"/>
          <p14:tracePt t="36524" x="4927600" y="2965450"/>
          <p14:tracePt t="36545" x="4919663" y="2965450"/>
          <p14:tracePt t="36573" x="4910138" y="2965450"/>
          <p14:tracePt t="37016" x="4884738" y="2965450"/>
          <p14:tracePt t="37023" x="4868863" y="2957513"/>
          <p14:tracePt t="37030" x="4818063" y="2932113"/>
          <p14:tracePt t="37037" x="4732338" y="2897188"/>
          <p14:tracePt t="37044" x="4630738" y="2855913"/>
          <p14:tracePt t="37052" x="4537075" y="2813050"/>
          <p14:tracePt t="37057" x="4256088" y="2668588"/>
          <p14:tracePt t="37065" x="3916363" y="2463800"/>
          <p14:tracePt t="37074" x="3678238" y="2278063"/>
          <p14:tracePt t="37080" x="3492500" y="2116138"/>
          <p14:tracePt t="37086" x="3168650" y="1895475"/>
          <p14:tracePt t="37096" x="2905125" y="1700213"/>
          <p14:tracePt t="37101" x="2641600" y="1504950"/>
          <p14:tracePt t="37107" x="2549525" y="1427163"/>
          <p14:tracePt t="37114" x="2387600" y="1317625"/>
          <p14:tracePt t="37122" x="2301875" y="1249363"/>
          <p14:tracePt t="37128" x="2192338" y="1181100"/>
          <p14:tracePt t="37136" x="2132013" y="1138238"/>
          <p14:tracePt t="37143" x="2012950" y="1079500"/>
          <p14:tracePt t="37148" x="1920875" y="1044575"/>
          <p14:tracePt t="37159" x="1860550" y="1028700"/>
          <p14:tracePt t="37163" x="1801813" y="1003300"/>
          <p14:tracePt t="37170" x="1724025" y="985838"/>
          <p14:tracePt t="37179" x="1647825" y="968375"/>
          <p14:tracePt t="37186" x="1563688" y="960438"/>
          <p14:tracePt t="37474" x="1325563" y="823913"/>
          <p14:tracePt t="37481" x="1112838" y="663575"/>
          <p14:tracePt t="37487" x="935038" y="509588"/>
          <p14:tracePt t="37494" x="806450" y="407988"/>
          <p14:tracePt t="37501" x="696913" y="314325"/>
          <p14:tracePt t="37508" x="603250" y="238125"/>
          <p14:tracePt t="37515" x="527050" y="169863"/>
          <p14:tracePt t="37524" x="458788" y="127000"/>
          <p14:tracePt t="37530" x="407988" y="68263"/>
          <p14:tracePt t="37536" x="373063" y="42863"/>
          <p14:tracePt t="37541" x="331788" y="79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CC9699-6FEA-41C7-ADFE-F40B68D41F8B}"/>
              </a:ext>
            </a:extLst>
          </p:cNvPr>
          <p:cNvSpPr/>
          <p:nvPr/>
        </p:nvSpPr>
        <p:spPr>
          <a:xfrm>
            <a:off x="286137" y="2233806"/>
            <a:ext cx="5152637" cy="22955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F10F9-A74C-4F17-AB3F-8F3EE4E8AF95}"/>
              </a:ext>
            </a:extLst>
          </p:cNvPr>
          <p:cNvSpPr/>
          <p:nvPr/>
        </p:nvSpPr>
        <p:spPr>
          <a:xfrm>
            <a:off x="286138" y="206934"/>
            <a:ext cx="102667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5. Get the products that have the highest and lowest manufacturing costs. The final output should contain these fields,   </a:t>
            </a:r>
            <a:r>
              <a:rPr lang="en-IN" sz="2000" dirty="0" err="1">
                <a:solidFill>
                  <a:schemeClr val="accent2">
                    <a:lumMod val="10000"/>
                  </a:schemeClr>
                </a:solidFill>
              </a:rPr>
              <a:t>product_code</a:t>
            </a:r>
            <a:endParaRPr lang="en-IN" sz="2000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											product </a:t>
            </a:r>
          </a:p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											</a:t>
            </a:r>
            <a:r>
              <a:rPr lang="en-IN" sz="2000" dirty="0" err="1">
                <a:solidFill>
                  <a:schemeClr val="accent2">
                    <a:lumMod val="10000"/>
                  </a:schemeClr>
                </a:solidFill>
              </a:rPr>
              <a:t>manufacturing_cost</a:t>
            </a:r>
            <a:endParaRPr lang="en-IN" sz="2000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E3B05-F416-4511-B0D0-F5B1B6F977D6}"/>
              </a:ext>
            </a:extLst>
          </p:cNvPr>
          <p:cNvSpPr/>
          <p:nvPr/>
        </p:nvSpPr>
        <p:spPr>
          <a:xfrm>
            <a:off x="376996" y="2338523"/>
            <a:ext cx="63337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select </a:t>
            </a:r>
            <a:r>
              <a:rPr lang="en-IN" dirty="0" err="1">
                <a:latin typeface="Gill Sans MT Condensed" panose="020B0506020104020203" pitchFamily="34" charset="0"/>
              </a:rPr>
              <a:t>product_code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dim_product.product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manufacturing_cost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fact_manufacturing_cost</a:t>
            </a:r>
            <a:r>
              <a:rPr lang="en-IN" dirty="0">
                <a:latin typeface="Gill Sans MT Condensed" panose="020B0506020104020203" pitchFamily="34" charset="0"/>
              </a:rPr>
              <a:t> join </a:t>
            </a:r>
            <a:r>
              <a:rPr lang="en-IN" dirty="0" err="1">
                <a:latin typeface="Gill Sans MT Condensed" panose="020B0506020104020203" pitchFamily="34" charset="0"/>
              </a:rPr>
              <a:t>dim_product</a:t>
            </a:r>
            <a:r>
              <a:rPr lang="en-IN" dirty="0">
                <a:latin typeface="Gill Sans MT Condensed" panose="020B0506020104020203" pitchFamily="34" charset="0"/>
              </a:rPr>
              <a:t> using(</a:t>
            </a:r>
            <a:r>
              <a:rPr lang="en-IN" dirty="0" err="1">
                <a:latin typeface="Gill Sans MT Condensed" panose="020B0506020104020203" pitchFamily="34" charset="0"/>
              </a:rPr>
              <a:t>product_code</a:t>
            </a:r>
            <a:r>
              <a:rPr lang="en-IN" dirty="0">
                <a:latin typeface="Gill Sans MT Condensed" panose="020B0506020104020203" pitchFamily="34" charset="0"/>
              </a:rPr>
              <a:t>)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where </a:t>
            </a:r>
            <a:r>
              <a:rPr lang="en-IN" dirty="0" err="1">
                <a:latin typeface="Gill Sans MT Condensed" panose="020B0506020104020203" pitchFamily="34" charset="0"/>
              </a:rPr>
              <a:t>manufacturing_cost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in(select max(</a:t>
            </a:r>
            <a:r>
              <a:rPr lang="en-IN" dirty="0" err="1">
                <a:latin typeface="Gill Sans MT Condensed" panose="020B0506020104020203" pitchFamily="34" charset="0"/>
              </a:rPr>
              <a:t>manufacturing_cost</a:t>
            </a:r>
            <a:r>
              <a:rPr lang="en-IN" dirty="0">
                <a:latin typeface="Gill Sans MT Condensed" panose="020B0506020104020203" pitchFamily="34" charset="0"/>
              </a:rPr>
              <a:t>) from </a:t>
            </a:r>
            <a:r>
              <a:rPr lang="en-IN" dirty="0" err="1">
                <a:latin typeface="Gill Sans MT Condensed" panose="020B0506020104020203" pitchFamily="34" charset="0"/>
              </a:rPr>
              <a:t>fact_manufacturing_cost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union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select min(</a:t>
            </a:r>
            <a:r>
              <a:rPr lang="en-IN" dirty="0" err="1">
                <a:latin typeface="Gill Sans MT Condensed" panose="020B0506020104020203" pitchFamily="34" charset="0"/>
              </a:rPr>
              <a:t>manufacturing_cost</a:t>
            </a:r>
            <a:r>
              <a:rPr lang="en-IN" dirty="0">
                <a:latin typeface="Gill Sans MT Condensed" panose="020B0506020104020203" pitchFamily="34" charset="0"/>
              </a:rPr>
              <a:t>) from </a:t>
            </a:r>
            <a:r>
              <a:rPr lang="en-IN" dirty="0" err="1">
                <a:latin typeface="Gill Sans MT Condensed" panose="020B0506020104020203" pitchFamily="34" charset="0"/>
              </a:rPr>
              <a:t>fact_manufacturing_cost</a:t>
            </a:r>
            <a:r>
              <a:rPr lang="en-IN" dirty="0">
                <a:latin typeface="Gill Sans MT Condensed" panose="020B0506020104020203" pitchFamily="34" charset="0"/>
              </a:rPr>
              <a:t>)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order by </a:t>
            </a:r>
            <a:r>
              <a:rPr lang="en-IN" dirty="0" err="1">
                <a:latin typeface="Gill Sans MT Condensed" panose="020B0506020104020203" pitchFamily="34" charset="0"/>
              </a:rPr>
              <a:t>manufacturing_cost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  <a:r>
              <a:rPr lang="en-IN" dirty="0" err="1">
                <a:latin typeface="Gill Sans MT Condensed" panose="020B0506020104020203" pitchFamily="34" charset="0"/>
              </a:rPr>
              <a:t>desc</a:t>
            </a:r>
            <a:r>
              <a:rPr lang="en-IN" dirty="0">
                <a:latin typeface="Gill Sans MT Condensed" panose="020B0506020104020203" pitchFamily="34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9EE66-75A8-4DA5-BFEE-29067E76ADF1}"/>
              </a:ext>
            </a:extLst>
          </p:cNvPr>
          <p:cNvSpPr txBox="1"/>
          <p:nvPr/>
        </p:nvSpPr>
        <p:spPr>
          <a:xfrm>
            <a:off x="190888" y="1774751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96505-D3F7-4072-8461-15ED72CE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6" y="5177999"/>
            <a:ext cx="5224001" cy="933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5F2498-81CF-436F-AE65-15E1A2AE9CB2}"/>
              </a:ext>
            </a:extLst>
          </p:cNvPr>
          <p:cNvSpPr txBox="1"/>
          <p:nvPr/>
        </p:nvSpPr>
        <p:spPr>
          <a:xfrm>
            <a:off x="190888" y="4718944"/>
            <a:ext cx="348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Output: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B3096-8347-4BA1-BE67-4EF321CCB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07695">
            <a:off x="6286606" y="3570429"/>
            <a:ext cx="1953973" cy="17116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EB9882-61C5-485D-8564-845EE5452DB6}"/>
              </a:ext>
            </a:extLst>
          </p:cNvPr>
          <p:cNvSpPr/>
          <p:nvPr/>
        </p:nvSpPr>
        <p:spPr>
          <a:xfrm>
            <a:off x="8765565" y="4369848"/>
            <a:ext cx="2643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10000"/>
                  </a:schemeClr>
                </a:solidFill>
              </a:rPr>
              <a:t>AQ HOME Allin1 Gen2</a:t>
            </a:r>
          </a:p>
          <a:p>
            <a:pPr algn="ctr"/>
            <a:r>
              <a:rPr lang="en-IN" sz="1400" dirty="0">
                <a:solidFill>
                  <a:schemeClr val="accent2">
                    <a:lumMod val="10000"/>
                  </a:schemeClr>
                </a:solidFill>
              </a:rPr>
              <a:t>Highest manufacturing cost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EBCC8A-893C-487A-85B4-E43C18B835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3"/>
          <a:stretch/>
        </p:blipFill>
        <p:spPr>
          <a:xfrm>
            <a:off x="8268939" y="1920082"/>
            <a:ext cx="3636924" cy="24497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AA869B-93BB-426A-86D3-22CB04C8AE98}"/>
              </a:ext>
            </a:extLst>
          </p:cNvPr>
          <p:cNvSpPr/>
          <p:nvPr/>
        </p:nvSpPr>
        <p:spPr>
          <a:xfrm>
            <a:off x="6021424" y="5445965"/>
            <a:ext cx="2643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accent2">
                    <a:lumMod val="10000"/>
                  </a:schemeClr>
                </a:solidFill>
              </a:rPr>
              <a:t>AQ Master wired x1 Ms</a:t>
            </a:r>
          </a:p>
          <a:p>
            <a:pPr algn="ctr"/>
            <a:r>
              <a:rPr lang="en-IN" sz="1400" dirty="0">
                <a:solidFill>
                  <a:schemeClr val="accent2">
                    <a:lumMod val="10000"/>
                  </a:schemeClr>
                </a:solidFill>
              </a:rPr>
              <a:t>Lowest manufacturing cost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9422F0-2B45-4C81-837D-FDDFC8595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87C9DC3-002C-4531-91D4-D0EDB0A4B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2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66"/>
    </mc:Choice>
    <mc:Fallback xmlns="">
      <p:transition spd="slow" advTm="29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9" x="5029200" y="1216025"/>
          <p14:tracePt t="296" x="5029200" y="1223963"/>
          <p14:tracePt t="1090" x="5021263" y="1223963"/>
          <p14:tracePt t="1112" x="5013325" y="1223963"/>
          <p14:tracePt t="1147" x="5003800" y="1223963"/>
          <p14:tracePt t="1161" x="4995863" y="1223963"/>
          <p14:tracePt t="1204" x="4987925" y="1223963"/>
          <p14:tracePt t="1218" x="4978400" y="1223963"/>
          <p14:tracePt t="1233" x="4970463" y="1223963"/>
          <p14:tracePt t="1241" x="4962525" y="1223963"/>
          <p14:tracePt t="1248" x="4935538" y="1223963"/>
          <p14:tracePt t="1253" x="4919663" y="1223963"/>
          <p14:tracePt t="1260" x="4851400" y="1206500"/>
          <p14:tracePt t="1268" x="4724400" y="1198563"/>
          <p14:tracePt t="1274" x="4605338" y="1155700"/>
          <p14:tracePt t="1284" x="4460875" y="1112838"/>
          <p14:tracePt t="1288" x="4359275" y="1087438"/>
          <p14:tracePt t="1296" x="4240213" y="1054100"/>
          <p14:tracePt t="1304" x="4162425" y="1028700"/>
          <p14:tracePt t="1309" x="4103688" y="1011238"/>
          <p14:tracePt t="1318" x="4060825" y="1003300"/>
          <p14:tracePt t="1323" x="4010025" y="985838"/>
          <p14:tracePt t="1331" x="3959225" y="960438"/>
          <p14:tracePt t="1339" x="3925888" y="935038"/>
          <p14:tracePt t="1345" x="3900488" y="925513"/>
          <p14:tracePt t="1352" x="3857625" y="909638"/>
          <p14:tracePt t="1358" x="3832225" y="892175"/>
          <p14:tracePt t="1368" x="3806825" y="884238"/>
          <p14:tracePt t="1371" x="3797300" y="874713"/>
          <p14:tracePt t="1380" x="3771900" y="858838"/>
          <p14:tracePt t="1388" x="3756025" y="841375"/>
          <p14:tracePt t="1395" x="3738563" y="823913"/>
          <p14:tracePt t="1400" x="3721100" y="808038"/>
          <p14:tracePt t="1408" x="3703638" y="781050"/>
          <p14:tracePt t="1416" x="3687763" y="765175"/>
          <p14:tracePt t="1422" x="3678238" y="730250"/>
          <p14:tracePt t="1429" x="3662363" y="704850"/>
          <p14:tracePt t="1438" x="3662363" y="671513"/>
          <p14:tracePt t="1444" x="3652838" y="636588"/>
          <p14:tracePt t="1451" x="3652838" y="595313"/>
          <p14:tracePt t="1457" x="3644900" y="552450"/>
          <p14:tracePt t="1468" x="3644900" y="519113"/>
          <p14:tracePt t="1473" x="3652838" y="492125"/>
          <p14:tracePt t="1478" x="3652838" y="466725"/>
          <p14:tracePt t="1484" x="3670300" y="441325"/>
          <p14:tracePt t="1494" x="3670300" y="425450"/>
          <p14:tracePt t="1501" x="3687763" y="407988"/>
          <p14:tracePt t="1507" x="3703638" y="390525"/>
          <p14:tracePt t="1513" x="3721100" y="382588"/>
          <p14:tracePt t="1522" x="3729038" y="374650"/>
          <p14:tracePt t="1528" x="3738563" y="365125"/>
          <p14:tracePt t="1537" x="3763963" y="357188"/>
          <p14:tracePt t="1543" x="3781425" y="347663"/>
          <p14:tracePt t="1553" x="3806825" y="339725"/>
          <p14:tracePt t="1557" x="3848100" y="339725"/>
          <p14:tracePt t="1562" x="3883025" y="331788"/>
          <p14:tracePt t="1571" x="3941763" y="314325"/>
          <p14:tracePt t="1577" x="4052888" y="306388"/>
          <p14:tracePt t="1584" x="4171950" y="306388"/>
          <p14:tracePt t="1591" x="4281488" y="306388"/>
          <p14:tracePt t="1601" x="4359275" y="306388"/>
          <p14:tracePt t="1606" x="4400550" y="314325"/>
          <p14:tracePt t="1611" x="4425950" y="314325"/>
          <p14:tracePt t="1618" x="4443413" y="322263"/>
          <p14:tracePt t="1627" x="4460875" y="331788"/>
          <p14:tracePt t="1634" x="4476750" y="339725"/>
          <p14:tracePt t="1651" x="4486275" y="339725"/>
          <p14:tracePt t="1655" x="4486275" y="347663"/>
          <p14:tracePt t="1668" x="4494213" y="347663"/>
          <p14:tracePt t="1690" x="4503738" y="357188"/>
          <p14:tracePt t="1705" x="4503738" y="365125"/>
          <p14:tracePt t="1711" x="4503738" y="374650"/>
          <p14:tracePt t="1733" x="4503738" y="382588"/>
          <p14:tracePt t="1737" x="4503738" y="390525"/>
          <p14:tracePt t="1750" x="4494213" y="390525"/>
          <p14:tracePt t="1755" x="4494213" y="407988"/>
          <p14:tracePt t="1762" x="4486275" y="407988"/>
          <p14:tracePt t="1769" x="4460875" y="425450"/>
          <p14:tracePt t="1775" x="4443413" y="433388"/>
          <p14:tracePt t="1783" x="4367213" y="476250"/>
          <p14:tracePt t="1790" x="4265613" y="509588"/>
          <p14:tracePt t="1794" x="4154488" y="544513"/>
          <p14:tracePt t="1804" x="4052888" y="569913"/>
          <p14:tracePt t="1811" x="3951288" y="585788"/>
          <p14:tracePt t="1816" x="3832225" y="603250"/>
          <p14:tracePt t="1824" x="3746500" y="620713"/>
          <p14:tracePt t="1831" x="3636963" y="636588"/>
          <p14:tracePt t="1838" x="3551238" y="636588"/>
          <p14:tracePt t="1845" x="3467100" y="636588"/>
          <p14:tracePt t="1852" x="3414713" y="636588"/>
          <p14:tracePt t="1861" x="3322638" y="628650"/>
          <p14:tracePt t="1867" x="3244850" y="628650"/>
          <p14:tracePt t="1873" x="3203575" y="620713"/>
          <p14:tracePt t="1880" x="3127375" y="611188"/>
          <p14:tracePt t="1887" x="3041650" y="603250"/>
          <p14:tracePt t="1893" x="2955925" y="595313"/>
          <p14:tracePt t="1902" x="2879725" y="577850"/>
          <p14:tracePt t="1908" x="2778125" y="569913"/>
          <p14:tracePt t="1918" x="2719388" y="560388"/>
          <p14:tracePt t="1923" x="2676525" y="552450"/>
          <p14:tracePt t="1929" x="2625725" y="544513"/>
          <p14:tracePt t="1938" x="2565400" y="534988"/>
          <p14:tracePt t="1944" x="2481263" y="501650"/>
          <p14:tracePt t="1952" x="2405063" y="484188"/>
          <p14:tracePt t="1957" x="2362200" y="476250"/>
          <p14:tracePt t="1971" x="2225675" y="450850"/>
          <p14:tracePt t="1979" x="2182813" y="433388"/>
          <p14:tracePt t="1988" x="2149475" y="433388"/>
          <p14:tracePt t="1993" x="2132013" y="433388"/>
          <p14:tracePt t="2001" x="2098675" y="425450"/>
          <p14:tracePt t="2007" x="2090738" y="415925"/>
          <p14:tracePt t="2014" x="2065338" y="415925"/>
          <p14:tracePt t="2022" x="2047875" y="407988"/>
          <p14:tracePt t="2029" x="2038350" y="400050"/>
          <p14:tracePt t="2034" x="2022475" y="400050"/>
          <p14:tracePt t="2041" x="2005013" y="400050"/>
          <p14:tracePt t="2051" x="2005013" y="390525"/>
          <p14:tracePt t="2056" x="1987550" y="390525"/>
          <p14:tracePt t="2070" x="1979613" y="382588"/>
          <p14:tracePt t="2078" x="1971675" y="382588"/>
          <p14:tracePt t="2091" x="1962150" y="382588"/>
          <p14:tracePt t="2101" x="1954213" y="382588"/>
          <p14:tracePt t="2112" x="1946275" y="382588"/>
          <p14:tracePt t="2127" x="1936750" y="382588"/>
          <p14:tracePt t="2169" x="1928813" y="382588"/>
          <p14:tracePt t="2274" x="1920875" y="382588"/>
          <p14:tracePt t="2669" x="1936750" y="382588"/>
          <p14:tracePt t="2675" x="1954213" y="382588"/>
          <p14:tracePt t="2683" x="2005013" y="365125"/>
          <p14:tracePt t="2692" x="2065338" y="347663"/>
          <p14:tracePt t="2697" x="2116138" y="331788"/>
          <p14:tracePt t="2704" x="2182813" y="306388"/>
          <p14:tracePt t="2711" x="2260600" y="288925"/>
          <p14:tracePt t="2718" x="2293938" y="263525"/>
          <p14:tracePt t="2725" x="2344738" y="255588"/>
          <p14:tracePt t="2732" x="2405063" y="238125"/>
          <p14:tracePt t="2739" x="2463800" y="230188"/>
          <p14:tracePt t="2746" x="2506663" y="212725"/>
          <p14:tracePt t="2755" x="2540000" y="212725"/>
          <p14:tracePt t="2761" x="2582863" y="203200"/>
          <p14:tracePt t="2766" x="2616200" y="203200"/>
          <p14:tracePt t="2775" x="2651125" y="195263"/>
          <p14:tracePt t="2784" x="2684463" y="195263"/>
          <p14:tracePt t="2788" x="2719388" y="187325"/>
          <p14:tracePt t="2795" x="2735263" y="187325"/>
          <p14:tracePt t="2803" x="2760663" y="187325"/>
          <p14:tracePt t="2810" x="2786063" y="187325"/>
          <p14:tracePt t="2818" x="2795588" y="187325"/>
          <p14:tracePt t="2823" x="2820988" y="187325"/>
          <p14:tracePt t="2831" x="2828925" y="187325"/>
          <p14:tracePt t="2838" x="2863850" y="187325"/>
          <p14:tracePt t="2844" x="2889250" y="187325"/>
          <p14:tracePt t="2852" x="2914650" y="177800"/>
          <p14:tracePt t="2859" x="2922588" y="177800"/>
          <p14:tracePt t="2867" x="2955925" y="177800"/>
          <p14:tracePt t="2873" x="2998788" y="177800"/>
          <p14:tracePt t="2880" x="3059113" y="161925"/>
          <p14:tracePt t="2888" x="3152775" y="144463"/>
          <p14:tracePt t="2894" x="3279775" y="127000"/>
          <p14:tracePt t="2901" x="3432175" y="111125"/>
          <p14:tracePt t="2909" x="3576638" y="93663"/>
          <p14:tracePt t="2917" x="3721100" y="68263"/>
          <p14:tracePt t="2923" x="3857625" y="58738"/>
          <p14:tracePt t="2930" x="3959225" y="58738"/>
          <p14:tracePt t="2935" x="4086225" y="58738"/>
          <p14:tracePt t="2943" x="4171950" y="58738"/>
          <p14:tracePt t="2951" x="4230688" y="58738"/>
          <p14:tracePt t="2957" x="4291013" y="58738"/>
          <p14:tracePt t="2969" x="4341813" y="58738"/>
          <p14:tracePt t="2975" x="4375150" y="58738"/>
          <p14:tracePt t="2980" x="4425950" y="58738"/>
          <p14:tracePt t="2986" x="4460875" y="58738"/>
          <p14:tracePt t="2993" x="4486275" y="58738"/>
          <p14:tracePt t="3000" x="4537075" y="58738"/>
          <p14:tracePt t="3007" x="4595813" y="58738"/>
          <p14:tracePt t="3014" x="4638675" y="58738"/>
          <p14:tracePt t="3021" x="4673600" y="58738"/>
          <p14:tracePt t="3028" x="4681538" y="58738"/>
          <p14:tracePt t="3036" x="4706938" y="58738"/>
          <p14:tracePt t="3042" x="4732338" y="58738"/>
          <p14:tracePt t="3050" x="4765675" y="68263"/>
          <p14:tracePt t="3055" x="4775200" y="68263"/>
          <p14:tracePt t="3063" x="4791075" y="76200"/>
          <p14:tracePt t="3071" x="4808538" y="76200"/>
          <p14:tracePt t="3084" x="4826000" y="85725"/>
          <p14:tracePt t="3091" x="4833938" y="85725"/>
          <p14:tracePt t="3112" x="4843463" y="85725"/>
          <p14:tracePt t="3126" x="4851400" y="85725"/>
          <p14:tracePt t="3155" x="4859338" y="85725"/>
          <p14:tracePt t="3182" x="4868863" y="85725"/>
          <p14:tracePt t="3302" x="4868863" y="93663"/>
          <p14:tracePt t="3520" x="4868863" y="76200"/>
          <p14:tracePt t="3527" x="4876800" y="58738"/>
          <p14:tracePt t="3534" x="4884738" y="17463"/>
          <p14:tracePt t="3862" x="8308975" y="17463"/>
          <p14:tracePt t="3865" x="8308975" y="25400"/>
          <p14:tracePt t="3873" x="8308975" y="33338"/>
          <p14:tracePt t="3880" x="8308975" y="50800"/>
          <p14:tracePt t="3887" x="8308975" y="68263"/>
          <p14:tracePt t="3894" x="8308975" y="76200"/>
          <p14:tracePt t="3899" x="8308975" y="85725"/>
          <p14:tracePt t="3908" x="8308975" y="93663"/>
          <p14:tracePt t="3917" x="8301038" y="101600"/>
          <p14:tracePt t="3921" x="8301038" y="119063"/>
          <p14:tracePt t="3929" x="8291513" y="119063"/>
          <p14:tracePt t="3934" x="8291513" y="127000"/>
          <p14:tracePt t="3943" x="8291513" y="144463"/>
          <p14:tracePt t="3966" x="8283575" y="161925"/>
          <p14:tracePt t="3972" x="8283575" y="169863"/>
          <p14:tracePt t="3986" x="8275638" y="169863"/>
          <p14:tracePt t="3992" x="8275638" y="177800"/>
          <p14:tracePt t="4007" x="8266113" y="187325"/>
          <p14:tracePt t="4014" x="8266113" y="195263"/>
          <p14:tracePt t="4020" x="8258175" y="195263"/>
          <p14:tracePt t="4027" x="8258175" y="203200"/>
          <p14:tracePt t="4043" x="8258175" y="212725"/>
          <p14:tracePt t="4063" x="8250238" y="220663"/>
          <p14:tracePt t="4070" x="8250238" y="230188"/>
          <p14:tracePt t="4077" x="8250238" y="238125"/>
          <p14:tracePt t="4083" x="8240713" y="238125"/>
          <p14:tracePt t="4091" x="8240713" y="246063"/>
          <p14:tracePt t="4112" x="8240713" y="255588"/>
          <p14:tracePt t="4119" x="8232775" y="255588"/>
          <p14:tracePt t="4133" x="8232775" y="263525"/>
          <p14:tracePt t="4176" x="8232775" y="271463"/>
          <p14:tracePt t="4189" x="8232775" y="280988"/>
          <p14:tracePt t="5716" x="8181975" y="296863"/>
          <p14:tracePt t="5723" x="8054975" y="339725"/>
          <p14:tracePt t="5730" x="7799388" y="415925"/>
          <p14:tracePt t="5738" x="7391400" y="552450"/>
          <p14:tracePt t="5745" x="6983413" y="704850"/>
          <p14:tracePt t="5751" x="6643688" y="798513"/>
          <p14:tracePt t="5759" x="6321425" y="884238"/>
          <p14:tracePt t="5767" x="6091238" y="942975"/>
          <p14:tracePt t="5771" x="5870575" y="993775"/>
          <p14:tracePt t="5780" x="5522913" y="1079500"/>
          <p14:tracePt t="5785" x="5276850" y="1130300"/>
          <p14:tracePt t="5793" x="5106988" y="1173163"/>
          <p14:tracePt t="5801" x="4962525" y="1189038"/>
          <p14:tracePt t="5809" x="4818063" y="1241425"/>
          <p14:tracePt t="5818" x="4714875" y="1266825"/>
          <p14:tracePt t="5823" x="4621213" y="1282700"/>
          <p14:tracePt t="5828" x="4537075" y="1300163"/>
          <p14:tracePt t="5837" x="4503738" y="1308100"/>
          <p14:tracePt t="5843" x="4460875" y="1325563"/>
          <p14:tracePt t="5852" x="4410075" y="1333500"/>
          <p14:tracePt t="5856" x="4384675" y="1343025"/>
          <p14:tracePt t="5864" x="4341813" y="1350963"/>
          <p14:tracePt t="5873" x="4316413" y="1368425"/>
          <p14:tracePt t="5878" x="4298950" y="1368425"/>
          <p14:tracePt t="5885" x="4281488" y="1376363"/>
          <p14:tracePt t="5891" x="4265613" y="1376363"/>
          <p14:tracePt t="5907" x="4256088" y="1376363"/>
          <p14:tracePt t="5914" x="4240213" y="1376363"/>
          <p14:tracePt t="5920" x="4240213" y="1385888"/>
          <p14:tracePt t="5933" x="4230688" y="1385888"/>
          <p14:tracePt t="5966" x="4222750" y="1385888"/>
          <p14:tracePt t="6111" x="4214813" y="1393825"/>
          <p14:tracePt t="6132" x="4205288" y="1401763"/>
          <p14:tracePt t="6146" x="4197350" y="1401763"/>
          <p14:tracePt t="6153" x="4197350" y="1411288"/>
          <p14:tracePt t="6159" x="4197350" y="1419225"/>
          <p14:tracePt t="6174" x="4187825" y="1427163"/>
          <p14:tracePt t="6181" x="4179888" y="1436688"/>
          <p14:tracePt t="6195" x="4171950" y="1452563"/>
          <p14:tracePt t="6203" x="4171950" y="1462088"/>
          <p14:tracePt t="6210" x="4146550" y="1477963"/>
          <p14:tracePt t="6218" x="4129088" y="1504950"/>
          <p14:tracePt t="6223" x="4103688" y="1530350"/>
          <p14:tracePt t="6229" x="4070350" y="1563688"/>
          <p14:tracePt t="6240" x="4002088" y="1649413"/>
          <p14:tracePt t="6245" x="3933825" y="1708150"/>
          <p14:tracePt t="6252" x="3890963" y="1758950"/>
          <p14:tracePt t="6258" x="3822700" y="1844675"/>
          <p14:tracePt t="6268" x="3756025" y="1920875"/>
          <p14:tracePt t="6272" x="3729038" y="1946275"/>
          <p14:tracePt t="6278" x="3695700" y="1979613"/>
          <p14:tracePt t="6288" x="3670300" y="1997075"/>
          <p14:tracePt t="6294" x="3652838" y="2022475"/>
          <p14:tracePt t="6302" x="3627438" y="2039938"/>
          <p14:tracePt t="6307" x="3611563" y="2065338"/>
          <p14:tracePt t="6318" x="3568700" y="2082800"/>
          <p14:tracePt t="6323" x="3559175" y="2098675"/>
          <p14:tracePt t="6328" x="3533775" y="2116138"/>
          <p14:tracePt t="6333" x="3508375" y="2133600"/>
          <p14:tracePt t="6345" x="3482975" y="2149475"/>
          <p14:tracePt t="6352" x="3457575" y="2166938"/>
          <p14:tracePt t="6358" x="3449638" y="2184400"/>
          <p14:tracePt t="6363" x="3406775" y="2209800"/>
          <p14:tracePt t="6373" x="3398838" y="2217738"/>
          <p14:tracePt t="6378" x="3389313" y="2217738"/>
          <p14:tracePt t="6386" x="3373438" y="2235200"/>
          <p14:tracePt t="6401" x="3363913" y="2235200"/>
          <p14:tracePt t="6407" x="3355975" y="2235200"/>
          <p14:tracePt t="6413" x="3355975" y="2243138"/>
          <p14:tracePt t="6427" x="3348038" y="2243138"/>
          <p14:tracePt t="6434" x="3348038" y="2235200"/>
          <p14:tracePt t="6442" x="3338513" y="2235200"/>
          <p14:tracePt t="6450" x="3338513" y="2227263"/>
          <p14:tracePt t="6454" x="3338513" y="2209800"/>
          <p14:tracePt t="6462" x="3338513" y="2184400"/>
          <p14:tracePt t="6468" x="3348038" y="2159000"/>
          <p14:tracePt t="6477" x="3363913" y="2116138"/>
          <p14:tracePt t="6483" x="3398838" y="2065338"/>
          <p14:tracePt t="6491" x="3424238" y="2014538"/>
          <p14:tracePt t="6498" x="3467100" y="1946275"/>
          <p14:tracePt t="6507" x="3500438" y="1920875"/>
          <p14:tracePt t="6513" x="3559175" y="1870075"/>
          <p14:tracePt t="6519" x="3594100" y="1827213"/>
          <p14:tracePt t="6526" x="3687763" y="1776413"/>
          <p14:tracePt t="6534" x="3789363" y="1716088"/>
          <p14:tracePt t="6540" x="4010025" y="1614488"/>
          <p14:tracePt t="6546" x="4273550" y="1530350"/>
          <p14:tracePt t="6556" x="4494213" y="1487488"/>
          <p14:tracePt t="6563" x="4775200" y="1436688"/>
          <p14:tracePt t="6568" x="5106988" y="1401763"/>
          <p14:tracePt t="6576" x="5538788" y="1385888"/>
          <p14:tracePt t="6583" x="5888038" y="1393825"/>
          <p14:tracePt t="6590" x="6389688" y="1452563"/>
          <p14:tracePt t="6596" x="6813550" y="1530350"/>
          <p14:tracePt t="6605" x="7127875" y="1597025"/>
          <p14:tracePt t="6610" x="7307263" y="1657350"/>
          <p14:tracePt t="6618" x="7459663" y="1716088"/>
          <p14:tracePt t="6624" x="7621588" y="1784350"/>
          <p14:tracePt t="6635" x="7740650" y="1885950"/>
          <p14:tracePt t="6639" x="7850188" y="1954213"/>
          <p14:tracePt t="6647" x="7900988" y="2022475"/>
          <p14:tracePt t="6651" x="7943850" y="2055813"/>
          <p14:tracePt t="6661" x="7977188" y="2098675"/>
          <p14:tracePt t="6667" x="8029575" y="2166938"/>
          <p14:tracePt t="6672" x="8062913" y="2200275"/>
          <p14:tracePt t="6684" x="8080375" y="2235200"/>
          <p14:tracePt t="6689" x="8121650" y="2303463"/>
          <p14:tracePt t="6694" x="8139113" y="2344738"/>
          <p14:tracePt t="6704" x="8156575" y="2397125"/>
          <p14:tracePt t="6709" x="8164513" y="2438400"/>
          <p14:tracePt t="6717" x="8181975" y="2498725"/>
          <p14:tracePt t="6721" x="8181975" y="2582863"/>
          <p14:tracePt t="6729" x="8181975" y="2727325"/>
          <p14:tracePt t="6736" x="8164513" y="2871788"/>
          <p14:tracePt t="6743" x="8139113" y="3008313"/>
          <p14:tracePt t="6751" x="8070850" y="3178175"/>
          <p14:tracePt t="6759" x="8012113" y="3314700"/>
          <p14:tracePt t="6766" x="7926388" y="3509963"/>
          <p14:tracePt t="6772" x="7850188" y="3671888"/>
          <p14:tracePt t="6779" x="7748588" y="3841750"/>
          <p14:tracePt t="6787" x="7680325" y="3943350"/>
          <p14:tracePt t="6793" x="7578725" y="4087813"/>
          <p14:tracePt t="6799" x="7502525" y="4164013"/>
          <p14:tracePt t="6807" x="7416800" y="4257675"/>
          <p14:tracePt t="6816" x="7307263" y="4351338"/>
          <p14:tracePt t="6822" x="7153275" y="4445000"/>
          <p14:tracePt t="6828" x="6967538" y="4529138"/>
          <p14:tracePt t="6837" x="6831013" y="4579938"/>
          <p14:tracePt t="6842" x="6618288" y="4648200"/>
          <p14:tracePt t="6848" x="6456363" y="4673600"/>
          <p14:tracePt t="6855" x="6321425" y="4691063"/>
          <p14:tracePt t="6864" x="6032500" y="4716463"/>
          <p14:tracePt t="6873" x="5751513" y="4767263"/>
          <p14:tracePt t="6877" x="5513388" y="4792663"/>
          <p14:tracePt t="6885" x="5233988" y="4843463"/>
          <p14:tracePt t="6891" x="5080000" y="4843463"/>
          <p14:tracePt t="6899" x="4902200" y="4860925"/>
          <p14:tracePt t="6905" x="4740275" y="4886325"/>
          <p14:tracePt t="6913" x="4595813" y="4886325"/>
          <p14:tracePt t="6920" x="4486275" y="4886325"/>
          <p14:tracePt t="6927" x="4384675" y="4878388"/>
          <p14:tracePt t="6933" x="4197350" y="4843463"/>
          <p14:tracePt t="6941" x="3992563" y="4784725"/>
          <p14:tracePt t="6950" x="3890963" y="4733925"/>
          <p14:tracePt t="6954" x="3763963" y="4691063"/>
          <p14:tracePt t="6970" x="3568700" y="4564063"/>
          <p14:tracePt t="6975" x="3406775" y="4452938"/>
          <p14:tracePt t="6983" x="3287713" y="4376738"/>
          <p14:tracePt t="6989" x="3143250" y="4257675"/>
          <p14:tracePt t="6997" x="3033713" y="4156075"/>
          <p14:tracePt t="7006" x="2940050" y="4087813"/>
          <p14:tracePt t="7011" x="2889250" y="4027488"/>
          <p14:tracePt t="7020" x="2838450" y="3976688"/>
          <p14:tracePt t="7025" x="2786063" y="3935413"/>
          <p14:tracePt t="7033" x="2719388" y="3867150"/>
          <p14:tracePt t="7040" x="2676525" y="3798888"/>
          <p14:tracePt t="7046" x="2659063" y="3756025"/>
          <p14:tracePt t="7055" x="2625725" y="3687763"/>
          <p14:tracePt t="7061" x="2590800" y="3629025"/>
          <p14:tracePt t="7069" x="2549525" y="3527425"/>
          <p14:tracePt t="7074" x="2514600" y="3408363"/>
          <p14:tracePt t="7081" x="2514600" y="3305175"/>
          <p14:tracePt t="7089" x="2489200" y="3170238"/>
          <p14:tracePt t="7095" x="2481263" y="2974975"/>
          <p14:tracePt t="7103" x="2481263" y="2787650"/>
          <p14:tracePt t="7110" x="2481263" y="2676525"/>
          <p14:tracePt t="7117" x="2506663" y="2498725"/>
          <p14:tracePt t="7124" x="2532063" y="2379663"/>
          <p14:tracePt t="7131" x="2565400" y="2278063"/>
          <p14:tracePt t="7138" x="2590800" y="2192338"/>
          <p14:tracePt t="7145" x="2608263" y="2090738"/>
          <p14:tracePt t="7152" x="2633663" y="2022475"/>
          <p14:tracePt t="7159" x="2641600" y="1997075"/>
          <p14:tracePt t="7167" x="2659063" y="1920875"/>
          <p14:tracePt t="7173" x="2668588" y="1885950"/>
          <p14:tracePt t="7180" x="2684463" y="1860550"/>
          <p14:tracePt t="7187" x="2701925" y="1852613"/>
          <p14:tracePt t="7195" x="2709863" y="1835150"/>
          <p14:tracePt t="7202" x="2709863" y="1809750"/>
          <p14:tracePt t="7208" x="2727325" y="1793875"/>
          <p14:tracePt t="7215" x="2744788" y="1766888"/>
          <p14:tracePt t="7222" x="2778125" y="1733550"/>
          <p14:tracePt t="7229" x="2820988" y="1690688"/>
          <p14:tracePt t="7237" x="2889250" y="1631950"/>
          <p14:tracePt t="7244" x="2973388" y="1571625"/>
          <p14:tracePt t="7251" x="3203575" y="1419225"/>
          <p14:tracePt t="7258" x="3398838" y="1317625"/>
          <p14:tracePt t="7266" x="3756025" y="1163638"/>
          <p14:tracePt t="7272" x="4070350" y="1079500"/>
          <p14:tracePt t="7279" x="4316413" y="1044575"/>
          <p14:tracePt t="7286" x="4451350" y="1036638"/>
          <p14:tracePt t="7293" x="4689475" y="1019175"/>
          <p14:tracePt t="7301" x="4851400" y="1028700"/>
          <p14:tracePt t="7307" x="4987925" y="1028700"/>
          <p14:tracePt t="7314" x="5122863" y="1062038"/>
          <p14:tracePt t="7321" x="5224463" y="1087438"/>
          <p14:tracePt t="7328" x="5335588" y="1130300"/>
          <p14:tracePt t="7335" x="5454650" y="1198563"/>
          <p14:tracePt t="7342" x="5530850" y="1249363"/>
          <p14:tracePt t="7349" x="5616575" y="1300163"/>
          <p14:tracePt t="7357" x="5726113" y="1376363"/>
          <p14:tracePt t="7363" x="5819775" y="1444625"/>
          <p14:tracePt t="7370" x="5905500" y="1520825"/>
          <p14:tracePt t="7377" x="5964238" y="1589088"/>
          <p14:tracePt t="7385" x="6075363" y="1682750"/>
          <p14:tracePt t="7392" x="6151563" y="1751013"/>
          <p14:tracePt t="7400" x="6219825" y="1801813"/>
          <p14:tracePt t="7406" x="6296025" y="1870075"/>
          <p14:tracePt t="7412" x="6346825" y="1928813"/>
          <p14:tracePt t="7419" x="6405563" y="1979613"/>
          <p14:tracePt t="7427" x="6430963" y="2030413"/>
          <p14:tracePt t="7432" x="6473825" y="2090738"/>
          <p14:tracePt t="7441" x="6491288" y="2141538"/>
          <p14:tracePt t="7450" x="6508750" y="2174875"/>
          <p14:tracePt t="7456" x="6534150" y="2235200"/>
          <p14:tracePt t="7462" x="6542088" y="2293938"/>
          <p14:tracePt t="7470" x="6550025" y="2336800"/>
          <p14:tracePt t="7476" x="6567488" y="2405063"/>
          <p14:tracePt t="7482" x="6584950" y="2473325"/>
          <p14:tracePt t="7489" x="6592888" y="2549525"/>
          <p14:tracePt t="7497" x="6600825" y="2608263"/>
          <p14:tracePt t="7506" x="6626225" y="2668588"/>
          <p14:tracePt t="7512" x="6626225" y="2727325"/>
          <p14:tracePt t="7519" x="6626225" y="2787650"/>
          <p14:tracePt t="7525" x="6635750" y="2855913"/>
          <p14:tracePt t="7531" x="6635750" y="2914650"/>
          <p14:tracePt t="7539" x="6635750" y="2982913"/>
          <p14:tracePt t="7546" x="6635750" y="3127375"/>
          <p14:tracePt t="7554" x="6635750" y="3297238"/>
          <p14:tracePt t="7561" x="6626225" y="3441700"/>
          <p14:tracePt t="7568" x="6592888" y="3586163"/>
          <p14:tracePt t="7575" x="6567488" y="3722688"/>
          <p14:tracePt t="7581" x="6550025" y="3857625"/>
          <p14:tracePt t="7589" x="6508750" y="3968750"/>
          <p14:tracePt t="7595" x="6473825" y="4105275"/>
          <p14:tracePt t="7603" x="6440488" y="4189413"/>
          <p14:tracePt t="7610" x="6389688" y="4291013"/>
          <p14:tracePt t="7618" x="6346825" y="4359275"/>
          <p14:tracePt t="7624" x="6311900" y="4394200"/>
          <p14:tracePt t="7631" x="6270625" y="4445000"/>
          <p14:tracePt t="7637" x="6235700" y="4486275"/>
          <p14:tracePt t="7645" x="6210300" y="4521200"/>
          <p14:tracePt t="7654" x="6167438" y="4564063"/>
          <p14:tracePt t="7659" x="6134100" y="4589463"/>
          <p14:tracePt t="7665" x="6116638" y="4614863"/>
          <p14:tracePt t="7674" x="6091238" y="4640263"/>
          <p14:tracePt t="7681" x="6075363" y="4648200"/>
          <p14:tracePt t="7687" x="6065838" y="4665663"/>
          <p14:tracePt t="7694" x="6049963" y="4683125"/>
          <p14:tracePt t="7701" x="6032500" y="4699000"/>
          <p14:tracePt t="7708" x="6007100" y="4724400"/>
          <p14:tracePt t="7714" x="5956300" y="4749800"/>
          <p14:tracePt t="7722" x="5895975" y="4784725"/>
          <p14:tracePt t="7731" x="5761038" y="4843463"/>
          <p14:tracePt t="7736" x="5556250" y="4894263"/>
          <p14:tracePt t="7743" x="5302250" y="4946650"/>
          <p14:tracePt t="7750" x="4970463" y="4997450"/>
          <p14:tracePt t="7757" x="4818063" y="4997450"/>
          <p14:tracePt t="7764" x="4699000" y="5005388"/>
          <p14:tracePt t="7772" x="4587875" y="5030788"/>
          <p14:tracePt t="7779" x="4529138" y="5038725"/>
          <p14:tracePt t="7786" x="4476750" y="5048250"/>
          <p14:tracePt t="7793" x="4435475" y="5056188"/>
          <p14:tracePt t="7799" x="4400550" y="5056188"/>
          <p14:tracePt t="7807" x="4384675" y="5056188"/>
          <p14:tracePt t="7814" x="4359275" y="5056188"/>
          <p14:tracePt t="7821" x="4341813" y="5056188"/>
          <p14:tracePt t="7829" x="4332288" y="5056188"/>
          <p14:tracePt t="7836" x="4316413" y="5064125"/>
          <p14:tracePt t="7842" x="4298950" y="5064125"/>
          <p14:tracePt t="7849" x="4291013" y="5064125"/>
          <p14:tracePt t="7856" x="4281488" y="5064125"/>
          <p14:tracePt t="7863" x="4273550" y="5064125"/>
          <p14:tracePt t="7871" x="4256088" y="5064125"/>
          <p14:tracePt t="7885" x="4240213" y="5064125"/>
          <p14:tracePt t="7905" x="4230688" y="5064125"/>
          <p14:tracePt t="7912" x="4222750" y="5064125"/>
          <p14:tracePt t="7934" x="4214813" y="5064125"/>
          <p14:tracePt t="7949" x="4205288" y="5064125"/>
          <p14:tracePt t="7967" x="4197350" y="5064125"/>
          <p14:tracePt t="8924" x="4298950" y="4903788"/>
          <p14:tracePt t="8934" x="4494213" y="4614863"/>
          <p14:tracePt t="8940" x="4689475" y="4351338"/>
          <p14:tracePt t="8951" x="4894263" y="4105275"/>
          <p14:tracePt t="8956" x="5089525" y="3908425"/>
          <p14:tracePt t="8966" x="5284788" y="3722688"/>
          <p14:tracePt t="8979" x="5421313" y="3586163"/>
          <p14:tracePt t="8985" x="5573713" y="3459163"/>
          <p14:tracePt t="8993" x="5683250" y="3373438"/>
          <p14:tracePt t="8999" x="5761038" y="3322638"/>
          <p14:tracePt t="9006" x="5819775" y="3289300"/>
          <p14:tracePt t="9014" x="5870575" y="3246438"/>
          <p14:tracePt t="9022" x="5905500" y="3228975"/>
          <p14:tracePt t="9028" x="5946775" y="3203575"/>
          <p14:tracePt t="9036" x="5964238" y="3178175"/>
          <p14:tracePt t="9043" x="6007100" y="3160713"/>
          <p14:tracePt t="9049" x="6024563" y="3144838"/>
          <p14:tracePt t="9057" x="6049963" y="3135313"/>
          <p14:tracePt t="9063" x="6065838" y="3119438"/>
          <p14:tracePt t="9071" x="6083300" y="3109913"/>
          <p14:tracePt t="9078" x="6100763" y="3101975"/>
          <p14:tracePt t="9085" x="6134100" y="3084513"/>
          <p14:tracePt t="9091" x="6159500" y="3076575"/>
          <p14:tracePt t="9101" x="6184900" y="3067050"/>
          <p14:tracePt t="9104" x="6210300" y="3067050"/>
          <p14:tracePt t="9112" x="6219825" y="3059113"/>
          <p14:tracePt t="9120" x="6245225" y="3059113"/>
          <p14:tracePt t="9126" x="6278563" y="3051175"/>
          <p14:tracePt t="9134" x="6296025" y="3051175"/>
          <p14:tracePt t="9142" x="6311900" y="3041650"/>
          <p14:tracePt t="9150" x="6329363" y="3041650"/>
          <p14:tracePt t="9154" x="6338888" y="3041650"/>
          <p14:tracePt t="9162" x="6354763" y="3041650"/>
          <p14:tracePt t="9169" x="6372225" y="3041650"/>
          <p14:tracePt t="9184" x="6380163" y="3041650"/>
          <p14:tracePt t="9191" x="6389688" y="3041650"/>
          <p14:tracePt t="9205" x="6405563" y="3041650"/>
          <p14:tracePt t="9218" x="6415088" y="3051175"/>
          <p14:tracePt t="9233" x="6423025" y="3051175"/>
          <p14:tracePt t="9240" x="6430963" y="3051175"/>
          <p14:tracePt t="9260" x="6440488" y="3051175"/>
          <p14:tracePt t="9275" x="6448425" y="3051175"/>
          <p14:tracePt t="9284" x="6456363" y="3051175"/>
          <p14:tracePt t="9304" x="6465888" y="3051175"/>
          <p14:tracePt t="9310" x="6473825" y="3051175"/>
          <p14:tracePt t="9333" x="6483350" y="3051175"/>
          <p14:tracePt t="9345" x="6491288" y="3051175"/>
          <p14:tracePt t="9374" x="6499225" y="3051175"/>
          <p14:tracePt t="9402" x="6508750" y="3051175"/>
          <p14:tracePt t="9549" x="6508750" y="3059113"/>
          <p14:tracePt t="9577" x="6508750" y="3067050"/>
          <p14:tracePt t="12155" x="6524625" y="3051175"/>
          <p14:tracePt t="12162" x="6550025" y="3016250"/>
          <p14:tracePt t="12171" x="6592888" y="2949575"/>
          <p14:tracePt t="12179" x="6661150" y="2871788"/>
          <p14:tracePt t="12183" x="6719888" y="2805113"/>
          <p14:tracePt t="12191" x="6788150" y="2744788"/>
          <p14:tracePt t="12199" x="6873875" y="2676525"/>
          <p14:tracePt t="12206" x="6958013" y="2608263"/>
          <p14:tracePt t="12212" x="7043738" y="2549525"/>
          <p14:tracePt t="12220" x="7127875" y="2506663"/>
          <p14:tracePt t="12227" x="7204075" y="2473325"/>
          <p14:tracePt t="12233" x="7289800" y="2447925"/>
          <p14:tracePt t="12242" x="7366000" y="2430463"/>
          <p14:tracePt t="12249" x="7451725" y="2413000"/>
          <p14:tracePt t="12254" x="7596188" y="2413000"/>
          <p14:tracePt t="12262" x="7705725" y="2422525"/>
          <p14:tracePt t="12267" x="7850188" y="2455863"/>
          <p14:tracePt t="12275" x="7969250" y="2489200"/>
          <p14:tracePt t="12283" x="8121650" y="2566988"/>
          <p14:tracePt t="12291" x="8266113" y="2660650"/>
          <p14:tracePt t="12301" x="8539163" y="2871788"/>
          <p14:tracePt t="12305" x="8632825" y="2965450"/>
          <p14:tracePt t="12310" x="8759825" y="3119438"/>
          <p14:tracePt t="12319" x="8894763" y="3254375"/>
          <p14:tracePt t="12326" x="9005888" y="3355975"/>
          <p14:tracePt t="12335" x="9091613" y="3467100"/>
          <p14:tracePt t="12338" x="9142413" y="3568700"/>
          <p14:tracePt t="12347" x="9218613" y="3687763"/>
          <p14:tracePt t="12356" x="9261475" y="3816350"/>
          <p14:tracePt t="12361" x="9286875" y="3908425"/>
          <p14:tracePt t="12366" x="9294813" y="3994150"/>
          <p14:tracePt t="12374" x="9294813" y="4105275"/>
          <p14:tracePt t="12384" x="9294813" y="4249738"/>
          <p14:tracePt t="12388" x="9294813" y="4341813"/>
          <p14:tracePt t="12395" x="9269413" y="4486275"/>
          <p14:tracePt t="12403" x="9226550" y="4622800"/>
          <p14:tracePt t="12411" x="9175750" y="4724400"/>
          <p14:tracePt t="12417" x="9132888" y="4802188"/>
          <p14:tracePt t="12422" x="9091613" y="4886325"/>
          <p14:tracePt t="12434" x="9013825" y="4997450"/>
          <p14:tracePt t="12438" x="8963025" y="5073650"/>
          <p14:tracePt t="12444" x="8894763" y="5149850"/>
          <p14:tracePt t="12453" x="8802688" y="5243513"/>
          <p14:tracePt t="12458" x="8691563" y="5327650"/>
          <p14:tracePt t="12468" x="8605838" y="5395913"/>
          <p14:tracePt t="12473" x="8521700" y="5456238"/>
          <p14:tracePt t="12481" x="8435975" y="5497513"/>
          <p14:tracePt t="12488" x="8283575" y="5575300"/>
          <p14:tracePt t="12494" x="8088313" y="5676900"/>
          <p14:tracePt t="12499" x="7969250" y="5727700"/>
          <p14:tracePt t="12508" x="7867650" y="5761038"/>
          <p14:tracePt t="12515" x="7740650" y="5770563"/>
          <p14:tracePt t="12523" x="7596188" y="5795963"/>
          <p14:tracePt t="12531" x="7510463" y="5795963"/>
          <p14:tracePt t="12537" x="7442200" y="5795963"/>
          <p14:tracePt t="12543" x="7348538" y="5803900"/>
          <p14:tracePt t="12552" x="7297738" y="5803900"/>
          <p14:tracePt t="12559" x="7239000" y="5821363"/>
          <p14:tracePt t="12568" x="7213600" y="5821363"/>
          <p14:tracePt t="12571" x="7170738" y="5829300"/>
          <p14:tracePt t="12579" x="7077075" y="5846763"/>
          <p14:tracePt t="12587" x="6967538" y="5864225"/>
          <p14:tracePt t="12594" x="6838950" y="5880100"/>
          <p14:tracePt t="12601" x="6661150" y="5897563"/>
          <p14:tracePt t="12607" x="6550025" y="5905500"/>
          <p14:tracePt t="12618" x="6372225" y="5932488"/>
          <p14:tracePt t="12622" x="6227763" y="5948363"/>
          <p14:tracePt t="12628" x="6100763" y="5957888"/>
          <p14:tracePt t="12634" x="6015038" y="5965825"/>
          <p14:tracePt t="12644" x="5938838" y="5965825"/>
          <p14:tracePt t="12651" x="5880100" y="5973763"/>
          <p14:tracePt t="12657" x="5837238" y="5973763"/>
          <p14:tracePt t="12663" x="5794375" y="5973763"/>
          <p14:tracePt t="12671" x="5735638" y="5965825"/>
          <p14:tracePt t="12677" x="5675313" y="5965825"/>
          <p14:tracePt t="12686" x="5624513" y="5957888"/>
          <p14:tracePt t="12691" x="5573713" y="5957888"/>
          <p14:tracePt t="12700" x="5513388" y="5957888"/>
          <p14:tracePt t="12704" x="5487988" y="5957888"/>
          <p14:tracePt t="12713" x="5446713" y="5957888"/>
          <p14:tracePt t="12719" x="5411788" y="5957888"/>
          <p14:tracePt t="12727" x="5368925" y="5957888"/>
          <p14:tracePt t="12733" x="5353050" y="5965825"/>
          <p14:tracePt t="12742" x="5318125" y="5965825"/>
          <p14:tracePt t="12751" x="5292725" y="5965825"/>
          <p14:tracePt t="12755" x="5276850" y="5965825"/>
          <p14:tracePt t="12760" x="5259388" y="5965825"/>
          <p14:tracePt t="12769" x="5233988" y="5965825"/>
          <p14:tracePt t="12776" x="5216525" y="5965825"/>
          <p14:tracePt t="12782" x="5199063" y="5965825"/>
          <p14:tracePt t="12790" x="5173663" y="5965825"/>
          <p14:tracePt t="12798" x="5148263" y="5965825"/>
          <p14:tracePt t="12804" x="5132388" y="5973763"/>
          <p14:tracePt t="12812" x="5106988" y="5973763"/>
          <p14:tracePt t="12819" x="5080000" y="5991225"/>
          <p14:tracePt t="12826" x="5064125" y="5991225"/>
          <p14:tracePt t="12834" x="5046663" y="5991225"/>
          <p14:tracePt t="12838" x="5021263" y="6008688"/>
          <p14:tracePt t="12846" x="4995863" y="6016625"/>
          <p14:tracePt t="12854" x="4962525" y="6024563"/>
          <p14:tracePt t="12860" x="4927600" y="6024563"/>
          <p14:tracePt t="12867" x="4894263" y="6034088"/>
          <p14:tracePt t="12875" x="4868863" y="6034088"/>
          <p14:tracePt t="12884" x="4851400" y="6042025"/>
          <p14:tracePt t="12888" x="4818063" y="6049963"/>
          <p14:tracePt t="12895" x="4800600" y="6049963"/>
          <p14:tracePt t="12904" x="4775200" y="6049963"/>
          <p14:tracePt t="12910" x="4765675" y="6049963"/>
          <p14:tracePt t="12917" x="4749800" y="6049963"/>
          <p14:tracePt t="12933" x="4714875" y="6049963"/>
          <p14:tracePt t="12936" x="4706938" y="6049963"/>
          <p14:tracePt t="12945" x="4689475" y="6059488"/>
          <p14:tracePt t="12953" x="4664075" y="6067425"/>
          <p14:tracePt t="12967" x="4646613" y="6067425"/>
          <p14:tracePt t="12974" x="4630738" y="6067425"/>
          <p14:tracePt t="12980" x="4621213" y="6067425"/>
          <p14:tracePt t="12988" x="4605338" y="6076950"/>
          <p14:tracePt t="12994" x="4595813" y="6076950"/>
          <p14:tracePt t="13001" x="4587875" y="6084888"/>
          <p14:tracePt t="13008" x="4579938" y="6084888"/>
          <p14:tracePt t="13017" x="4570413" y="6084888"/>
          <p14:tracePt t="13023" x="4562475" y="6092825"/>
          <p14:tracePt t="13030" x="4545013" y="6102350"/>
          <p14:tracePt t="13035" x="4537075" y="6102350"/>
          <p14:tracePt t="13044" x="4537075" y="6110288"/>
          <p14:tracePt t="13051" x="4519613" y="6118225"/>
          <p14:tracePt t="13058" x="4503738" y="6118225"/>
          <p14:tracePt t="13072" x="4494213" y="6127750"/>
          <p14:tracePt t="13079" x="4486275" y="6135688"/>
          <p14:tracePt t="13093" x="4468813" y="6143625"/>
          <p14:tracePt t="13101" x="4460875" y="6143625"/>
          <p14:tracePt t="13115" x="4451350" y="6143625"/>
          <p14:tracePt t="13120" x="4443413" y="6143625"/>
          <p14:tracePt t="13128" x="4435475" y="6143625"/>
          <p14:tracePt t="13134" x="4435475" y="6153150"/>
          <p14:tracePt t="13142" x="4425950" y="6153150"/>
          <p14:tracePt t="13150" x="4410075" y="6161088"/>
          <p14:tracePt t="13163" x="4400550" y="6161088"/>
          <p14:tracePt t="13178" x="4384675" y="6169025"/>
          <p14:tracePt t="13206" x="4375150" y="6169025"/>
          <p14:tracePt t="13213" x="4367213" y="6169025"/>
          <p14:tracePt t="13218" x="4367213" y="6178550"/>
          <p14:tracePt t="13226" x="4359275" y="6186488"/>
          <p14:tracePt t="13242" x="4349750" y="6186488"/>
          <p14:tracePt t="13250" x="4341813" y="6186488"/>
          <p14:tracePt t="13268" x="4332288" y="6194425"/>
          <p14:tracePt t="13276" x="4324350" y="6194425"/>
          <p14:tracePt t="13296" x="4316413" y="6203950"/>
          <p14:tracePt t="13311" x="4306888" y="6203950"/>
          <p14:tracePt t="13319" x="4298950" y="6203950"/>
          <p14:tracePt t="13340" x="4291013" y="6203950"/>
          <p14:tracePt t="13346" x="4281488" y="6203950"/>
          <p14:tracePt t="13375" x="4273550" y="6203950"/>
          <p14:tracePt t="13383" x="4265613" y="6203950"/>
          <p14:tracePt t="13424" x="4248150" y="6203950"/>
          <p14:tracePt t="13445" x="4230688" y="6203950"/>
          <p14:tracePt t="13466" x="4222750" y="6203950"/>
          <p14:tracePt t="13480" x="4214813" y="6203950"/>
          <p14:tracePt t="13501" x="4205288" y="6203950"/>
          <p14:tracePt t="13510" x="4197350" y="6203950"/>
          <p14:tracePt t="13517" x="4187825" y="6203950"/>
          <p14:tracePt t="13536" x="4179888" y="6203950"/>
          <p14:tracePt t="13550" x="4171950" y="6203950"/>
          <p14:tracePt t="13566" x="4162425" y="6194425"/>
          <p14:tracePt t="13571" x="4154488" y="6194425"/>
          <p14:tracePt t="13580" x="4146550" y="6194425"/>
          <p14:tracePt t="13594" x="4137025" y="6194425"/>
          <p14:tracePt t="13599" x="4129088" y="6186488"/>
          <p14:tracePt t="13621" x="4111625" y="6178550"/>
          <p14:tracePt t="13628" x="4103688" y="6178550"/>
          <p14:tracePt t="13643" x="4095750" y="6178550"/>
          <p14:tracePt t="13650" x="4086225" y="6178550"/>
          <p14:tracePt t="13656" x="4078288" y="6178550"/>
          <p14:tracePt t="13678" x="4070350" y="6169025"/>
          <p14:tracePt t="13685" x="4060825" y="6169025"/>
          <p14:tracePt t="13706" x="4052888" y="6169025"/>
          <p14:tracePt t="13713" x="4044950" y="6169025"/>
          <p14:tracePt t="13727" x="4035425" y="6169025"/>
          <p14:tracePt t="13748" x="4027488" y="6169025"/>
          <p14:tracePt t="13776" x="4017963" y="6169025"/>
          <p14:tracePt t="13806" x="4010025" y="6169025"/>
          <p14:tracePt t="14382" x="4060825" y="6034088"/>
          <p14:tracePt t="14389" x="4162425" y="5770563"/>
          <p14:tracePt t="14396" x="4291013" y="5438775"/>
          <p14:tracePt t="14401" x="4425950" y="5167313"/>
          <p14:tracePt t="14410" x="4529138" y="4997450"/>
          <p14:tracePt t="14417" x="4646613" y="4818063"/>
          <p14:tracePt t="14422" x="4740275" y="4648200"/>
          <p14:tracePt t="14430" x="4826000" y="4529138"/>
          <p14:tracePt t="14438" x="4962525" y="4291013"/>
          <p14:tracePt t="14444" x="5132388" y="4052888"/>
          <p14:tracePt t="14451" x="5327650" y="3763963"/>
          <p14:tracePt t="14459" x="5487988" y="3560763"/>
          <p14:tracePt t="14465" x="5599113" y="3408363"/>
          <p14:tracePt t="14473" x="5827713" y="3135313"/>
          <p14:tracePt t="14480" x="5964238" y="3016250"/>
          <p14:tracePt t="14488" x="6126163" y="2855913"/>
          <p14:tracePt t="14494" x="6311900" y="2701925"/>
          <p14:tracePt t="14502" x="6440488" y="2582863"/>
          <p14:tracePt t="14509" x="6704013" y="2413000"/>
          <p14:tracePt t="14518" x="6907213" y="2268538"/>
          <p14:tracePt t="14522" x="7077075" y="2166938"/>
          <p14:tracePt t="14529" x="7281863" y="2030413"/>
          <p14:tracePt t="14537" x="7502525" y="1920875"/>
          <p14:tracePt t="14543" x="7723188" y="1809750"/>
          <p14:tracePt t="14551" x="7850188" y="1751013"/>
          <p14:tracePt t="14559" x="8020050" y="1682750"/>
          <p14:tracePt t="14568" x="8207375" y="1614488"/>
          <p14:tracePt t="14571" x="8318500" y="1581150"/>
          <p14:tracePt t="14579" x="8453438" y="1530350"/>
          <p14:tracePt t="14588" x="8580438" y="1495425"/>
          <p14:tracePt t="14592" x="8709025" y="1462088"/>
          <p14:tracePt t="14601" x="8894763" y="1419225"/>
          <p14:tracePt t="14607" x="9005888" y="1393825"/>
          <p14:tracePt t="14618" x="9142413" y="1376363"/>
          <p14:tracePt t="14621" x="9269413" y="1350963"/>
          <p14:tracePt t="14628" x="9413875" y="1317625"/>
          <p14:tracePt t="14636" x="9566275" y="1300163"/>
          <p14:tracePt t="14642" x="9786938" y="1292225"/>
          <p14:tracePt t="14649" x="10101263" y="1292225"/>
          <p14:tracePt t="14657" x="10450513" y="1300163"/>
          <p14:tracePt t="14663" x="10729913" y="1333500"/>
          <p14:tracePt t="14671" x="10917238" y="1360488"/>
          <p14:tracePt t="14677" x="11172825" y="1401763"/>
          <p14:tracePt t="14683" x="11385550" y="1436688"/>
          <p14:tracePt t="14691" x="11664950" y="1477963"/>
          <p14:tracePt t="14701" x="11809413" y="1504950"/>
          <p14:tracePt t="14704" x="12022138" y="1581150"/>
          <p14:tracePt t="15097" x="12065000" y="4189413"/>
          <p14:tracePt t="15101" x="11996738" y="4249738"/>
          <p14:tracePt t="15106" x="11920538" y="4300538"/>
          <p14:tracePt t="15114" x="11826875" y="4359275"/>
          <p14:tracePt t="15124" x="11750675" y="4419600"/>
          <p14:tracePt t="15128" x="11690350" y="4460875"/>
          <p14:tracePt t="15133" x="11622088" y="4503738"/>
          <p14:tracePt t="15142" x="11520488" y="4564063"/>
          <p14:tracePt t="15151" x="11426825" y="4605338"/>
          <p14:tracePt t="15156" x="11368088" y="4640263"/>
          <p14:tracePt t="15164" x="11266488" y="4683125"/>
          <p14:tracePt t="15169" x="11172825" y="4716463"/>
          <p14:tracePt t="15177" x="11071225" y="4749800"/>
          <p14:tracePt t="15185" x="10926763" y="4775200"/>
          <p14:tracePt t="15191" x="10815638" y="4792663"/>
          <p14:tracePt t="15200" x="10714038" y="4818063"/>
          <p14:tracePt t="15204" x="10612438" y="4843463"/>
          <p14:tracePt t="15213" x="10560050" y="4852988"/>
          <p14:tracePt t="15221" x="10534650" y="4860925"/>
          <p14:tracePt t="15226" x="10483850" y="4860925"/>
          <p14:tracePt t="15233" x="10425113" y="4868863"/>
          <p14:tracePt t="15240" x="10382250" y="4868863"/>
          <p14:tracePt t="15249" x="10339388" y="4868863"/>
          <p14:tracePt t="15253" x="10306050" y="4868863"/>
          <p14:tracePt t="15261" x="10263188" y="4868863"/>
          <p14:tracePt t="15269" x="10229850" y="4860925"/>
          <p14:tracePt t="15276" x="10186988" y="4852988"/>
          <p14:tracePt t="15282" x="10126663" y="4827588"/>
          <p14:tracePt t="15289" x="10093325" y="4810125"/>
          <p14:tracePt t="15297" x="10050463" y="4792663"/>
          <p14:tracePt t="15305" x="10017125" y="4767263"/>
          <p14:tracePt t="15310" x="9966325" y="4749800"/>
          <p14:tracePt t="15318" x="9915525" y="4708525"/>
          <p14:tracePt t="15325" x="9864725" y="4665663"/>
          <p14:tracePt t="15332" x="9786938" y="4622800"/>
          <p14:tracePt t="15338" x="9753600" y="4589463"/>
          <p14:tracePt t="15345" x="9720263" y="4564063"/>
          <p14:tracePt t="15353" x="9677400" y="4538663"/>
          <p14:tracePt t="15359" x="9659938" y="4513263"/>
          <p14:tracePt t="15366" x="9642475" y="4503738"/>
          <p14:tracePt t="15374" x="9626600" y="4495800"/>
          <p14:tracePt t="15382" x="9617075" y="4486275"/>
          <p14:tracePt t="15388" x="9609138" y="4470400"/>
          <p14:tracePt t="15395" x="9601200" y="4470400"/>
          <p14:tracePt t="15402" x="9601200" y="4460875"/>
          <p14:tracePt t="15409" x="9583738" y="4452938"/>
          <p14:tracePt t="15416" x="9583738" y="4445000"/>
          <p14:tracePt t="15423" x="9575800" y="4427538"/>
          <p14:tracePt t="15438" x="9575800" y="4419600"/>
          <p14:tracePt t="15444" x="9575800" y="4410075"/>
          <p14:tracePt t="15451" x="9566275" y="4394200"/>
          <p14:tracePt t="15458" x="9558338" y="4384675"/>
          <p14:tracePt t="15464" x="9550400" y="4376738"/>
          <p14:tracePt t="15472" x="9550400" y="4368800"/>
          <p14:tracePt t="15480" x="9550400" y="4351338"/>
          <p14:tracePt t="15487" x="9550400" y="4341813"/>
          <p14:tracePt t="15494" x="9550400" y="4325938"/>
          <p14:tracePt t="15501" x="9540875" y="4316413"/>
          <p14:tracePt t="15508" x="9532938" y="4300538"/>
          <p14:tracePt t="15516" x="9532938" y="4265613"/>
          <p14:tracePt t="15521" x="9523413" y="4249738"/>
          <p14:tracePt t="15529" x="9515475" y="4224338"/>
          <p14:tracePt t="15536" x="9507538" y="4197350"/>
          <p14:tracePt t="15544" x="9498013" y="4181475"/>
          <p14:tracePt t="15548" x="9498013" y="4164013"/>
          <p14:tracePt t="15557" x="9498013" y="4138613"/>
          <p14:tracePt t="15564" x="9490075" y="4105275"/>
          <p14:tracePt t="15571" x="9482138" y="4087813"/>
          <p14:tracePt t="15577" x="9482138" y="4079875"/>
          <p14:tracePt t="15585" x="9482138" y="4052888"/>
          <p14:tracePt t="15593" x="9472613" y="4037013"/>
          <p14:tracePt t="15599" x="9472613" y="4027488"/>
          <p14:tracePt t="15606" x="9472613" y="4011613"/>
          <p14:tracePt t="15613" x="9472613" y="3994150"/>
          <p14:tracePt t="15620" x="9464675" y="3968750"/>
          <p14:tracePt t="15627" x="9456738" y="3951288"/>
          <p14:tracePt t="15634" x="9456738" y="3925888"/>
          <p14:tracePt t="15642" x="9447213" y="3908425"/>
          <p14:tracePt t="15648" x="9439275" y="3875088"/>
          <p14:tracePt t="15656" x="9431338" y="3849688"/>
          <p14:tracePt t="15663" x="9421813" y="3832225"/>
          <p14:tracePt t="15670" x="9421813" y="3824288"/>
          <p14:tracePt t="15677" x="9421813" y="3806825"/>
          <p14:tracePt t="15684" x="9413875" y="3798888"/>
          <p14:tracePt t="15691" x="9413875" y="3790950"/>
          <p14:tracePt t="15698" x="9413875" y="3781425"/>
          <p14:tracePt t="15704" x="9413875" y="3773488"/>
          <p14:tracePt t="15712" x="9405938" y="3763963"/>
          <p14:tracePt t="15719" x="9405938" y="3756025"/>
          <p14:tracePt t="15726" x="9405938" y="3748088"/>
          <p14:tracePt t="15732" x="9396413" y="3748088"/>
          <p14:tracePt t="15740" x="9396413" y="3738563"/>
          <p14:tracePt t="15749" x="9396413" y="3722688"/>
          <p14:tracePt t="15768" x="9388475" y="3722688"/>
          <p14:tracePt t="15775" x="9388475" y="3713163"/>
          <p14:tracePt t="15782" x="9388475" y="3705225"/>
          <p14:tracePt t="15797" x="9388475" y="3697288"/>
          <p14:tracePt t="15818" x="9388475" y="3687763"/>
          <p14:tracePt t="15832" x="9388475" y="3679825"/>
          <p14:tracePt t="15874" x="9388475" y="3671888"/>
          <p14:tracePt t="15888" x="9388475" y="3662363"/>
          <p14:tracePt t="15931" x="9388475" y="3654425"/>
          <p14:tracePt t="18040" x="9201150" y="3671888"/>
          <p14:tracePt t="18047" x="9056688" y="3679825"/>
          <p14:tracePt t="18054" x="8921750" y="3705225"/>
          <p14:tracePt t="18061" x="8793163" y="3705225"/>
          <p14:tracePt t="18066" x="8623300" y="3705225"/>
          <p14:tracePt t="18076" x="8504238" y="3705225"/>
          <p14:tracePt t="18083" x="8394700" y="3705225"/>
          <p14:tracePt t="18090" x="8283575" y="3705225"/>
          <p14:tracePt t="18096" x="8131175" y="3705225"/>
          <p14:tracePt t="18103" x="8029575" y="3705225"/>
          <p14:tracePt t="18111" x="7918450" y="3713163"/>
          <p14:tracePt t="18116" x="7773988" y="3730625"/>
          <p14:tracePt t="18124" x="7672388" y="3738563"/>
          <p14:tracePt t="18134" x="7527925" y="3763963"/>
          <p14:tracePt t="18138" x="7416800" y="3781425"/>
          <p14:tracePt t="18147" x="7246938" y="3832225"/>
          <p14:tracePt t="18151" x="7119938" y="3875088"/>
          <p14:tracePt t="18160" x="6967538" y="3917950"/>
          <p14:tracePt t="18167" x="6856413" y="3968750"/>
          <p14:tracePt t="18174" x="6719888" y="4027488"/>
          <p14:tracePt t="18180" x="6491288" y="4113213"/>
          <p14:tracePt t="18188" x="6261100" y="4240213"/>
          <p14:tracePt t="18195" x="6091238" y="4341813"/>
          <p14:tracePt t="18205" x="5946775" y="4435475"/>
          <p14:tracePt t="18210" x="5751513" y="4554538"/>
          <p14:tracePt t="18217" x="5573713" y="4691063"/>
          <p14:tracePt t="18223" x="5480050" y="4759325"/>
          <p14:tracePt t="18230" x="5318125" y="4868863"/>
          <p14:tracePt t="18239" x="5216525" y="4937125"/>
          <p14:tracePt t="18244" x="5097463" y="5005388"/>
          <p14:tracePt t="18254" x="5029200" y="5064125"/>
          <p14:tracePt t="18259" x="4953000" y="5106988"/>
          <p14:tracePt t="18268" x="4902200" y="5157788"/>
          <p14:tracePt t="18273" x="4876800" y="5183188"/>
          <p14:tracePt t="18279" x="4843463" y="5208588"/>
          <p14:tracePt t="18285" x="4818063" y="5226050"/>
          <p14:tracePt t="18296" x="4800600" y="5251450"/>
          <p14:tracePt t="18301" x="4775200" y="5276850"/>
          <p14:tracePt t="18308" x="4757738" y="5294313"/>
          <p14:tracePt t="18317" x="4740275" y="5302250"/>
          <p14:tracePt t="18322" x="4714875" y="5327650"/>
          <p14:tracePt t="18327" x="4673600" y="5370513"/>
          <p14:tracePt t="18337" x="4638675" y="5395913"/>
          <p14:tracePt t="18343" x="4613275" y="5405438"/>
          <p14:tracePt t="18352" x="4587875" y="5430838"/>
          <p14:tracePt t="18358" x="4570413" y="5446713"/>
          <p14:tracePt t="18367" x="4537075" y="5472113"/>
          <p14:tracePt t="18372" x="4529138" y="5481638"/>
          <p14:tracePt t="18378" x="4511675" y="5489575"/>
          <p14:tracePt t="18384" x="4494213" y="5507038"/>
          <p14:tracePt t="18391" x="4476750" y="5514975"/>
          <p14:tracePt t="18401" x="4468813" y="5524500"/>
          <p14:tracePt t="18407" x="4451350" y="5549900"/>
          <p14:tracePt t="18415" x="4443413" y="5549900"/>
          <p14:tracePt t="18420" x="4425950" y="5565775"/>
          <p14:tracePt t="18427" x="4418013" y="5583238"/>
          <p14:tracePt t="18436" x="4410075" y="5583238"/>
          <p14:tracePt t="18441" x="4392613" y="5600700"/>
          <p14:tracePt t="18451" x="4384675" y="5616575"/>
          <p14:tracePt t="18455" x="4367213" y="5634038"/>
          <p14:tracePt t="18462" x="4359275" y="5634038"/>
          <p14:tracePt t="18471" x="4341813" y="5651500"/>
          <p14:tracePt t="18477" x="4332288" y="5659438"/>
          <p14:tracePt t="18484" x="4324350" y="5659438"/>
          <p14:tracePt t="18490" x="4316413" y="5676900"/>
          <p14:tracePt t="18505" x="4298950" y="5684838"/>
          <p14:tracePt t="18513" x="4291013" y="5694363"/>
          <p14:tracePt t="18534" x="4273550" y="5702300"/>
          <p14:tracePt t="18541" x="4273550" y="5710238"/>
          <p14:tracePt t="18555" x="4256088" y="5710238"/>
          <p14:tracePt t="18563" x="4256088" y="5719763"/>
          <p14:tracePt t="18576" x="4248150" y="5719763"/>
          <p14:tracePt t="18583" x="4248150" y="5727700"/>
          <p14:tracePt t="18589" x="4240213" y="5727700"/>
          <p14:tracePt t="18603" x="4230688" y="5735638"/>
          <p14:tracePt t="18611" x="4222750" y="5735638"/>
          <p14:tracePt t="18633" x="4214813" y="5735638"/>
          <p14:tracePt t="18653" x="4214813" y="5745163"/>
          <p14:tracePt t="18675" x="4205288" y="5745163"/>
          <p14:tracePt t="18688" x="4197350" y="5745163"/>
          <p14:tracePt t="18724" x="4187825" y="5745163"/>
          <p14:tracePt t="18744" x="4179888" y="5745163"/>
          <p14:tracePt t="18829" x="4171950" y="5745163"/>
          <p14:tracePt t="18962" x="4162425" y="5745163"/>
          <p14:tracePt t="19011" x="4154488" y="5745163"/>
          <p14:tracePt t="19060" x="4146550" y="5753100"/>
          <p14:tracePt t="19083" x="4137025" y="5753100"/>
          <p14:tracePt t="19104" x="4129088" y="5753100"/>
          <p14:tracePt t="19116" x="4121150" y="5753100"/>
          <p14:tracePt t="19132" x="4111625" y="5753100"/>
          <p14:tracePt t="19152" x="4103688" y="5753100"/>
          <p14:tracePt t="19160" x="4095750" y="5753100"/>
          <p14:tracePt t="19182" x="4086225" y="5753100"/>
          <p14:tracePt t="19189" x="4078288" y="5753100"/>
          <p14:tracePt t="19195" x="4070350" y="5753100"/>
          <p14:tracePt t="19216" x="4060825" y="5753100"/>
          <p14:tracePt t="19223" x="4052888" y="5753100"/>
          <p14:tracePt t="19244" x="4044950" y="5753100"/>
          <p14:tracePt t="19259" x="4035425" y="5753100"/>
          <p14:tracePt t="19267" x="4027488" y="5753100"/>
          <p14:tracePt t="19287" x="4017963" y="5753100"/>
          <p14:tracePt t="19295" x="4010025" y="5753100"/>
          <p14:tracePt t="19316" x="4002088" y="5753100"/>
          <p14:tracePt t="19322" x="3992563" y="5753100"/>
          <p14:tracePt t="19329" x="3984625" y="5753100"/>
          <p14:tracePt t="19351" x="3976688" y="5753100"/>
          <p14:tracePt t="19357" x="3967163" y="5753100"/>
          <p14:tracePt t="19379" x="3959225" y="5753100"/>
          <p14:tracePt t="19393" x="3951288" y="5753100"/>
          <p14:tracePt t="19400" x="3941763" y="5753100"/>
          <p14:tracePt t="19421" x="3933825" y="5753100"/>
          <p14:tracePt t="19427" x="3925888" y="5753100"/>
          <p14:tracePt t="19450" x="3916363" y="5753100"/>
          <p14:tracePt t="19456" x="3908425" y="5753100"/>
          <p14:tracePt t="19469" x="3900488" y="5753100"/>
          <p14:tracePt t="19483" x="3890963" y="5753100"/>
          <p14:tracePt t="19500" x="3883025" y="5753100"/>
          <p14:tracePt t="19519" x="3873500" y="5753100"/>
          <p14:tracePt t="19526" x="3865563" y="5753100"/>
          <p14:tracePt t="19534" x="3857625" y="5753100"/>
          <p14:tracePt t="19555" x="3848100" y="5753100"/>
          <p14:tracePt t="19560" x="3840163" y="5753100"/>
          <p14:tracePt t="19576" x="3832225" y="5753100"/>
          <p14:tracePt t="19589" x="3822700" y="5753100"/>
          <p14:tracePt t="19610" x="3822700" y="5745163"/>
          <p14:tracePt t="19632" x="3814763" y="5745163"/>
          <p14:tracePt t="19652" x="3806825" y="5745163"/>
          <p14:tracePt t="19702" x="3806825" y="5735638"/>
          <p14:tracePt t="19716" x="3806825" y="5727700"/>
          <p14:tracePt t="19744" x="3806825" y="5719763"/>
          <p14:tracePt t="19786" x="3806825" y="5710238"/>
          <p14:tracePt t="19808" x="3806825" y="5702300"/>
          <p14:tracePt t="19850" x="3806825" y="5694363"/>
          <p14:tracePt t="19866" x="3806825" y="5684838"/>
          <p14:tracePt t="19879" x="3814763" y="5684838"/>
          <p14:tracePt t="19906" x="3814763" y="5676900"/>
          <p14:tracePt t="19921" x="3814763" y="5668963"/>
          <p14:tracePt t="19933" x="3822700" y="5668963"/>
          <p14:tracePt t="19950" x="3832225" y="5659438"/>
          <p14:tracePt t="19984" x="3832225" y="5651500"/>
          <p14:tracePt t="19991" x="3840163" y="5651500"/>
          <p14:tracePt t="20006" x="3848100" y="5641975"/>
          <p14:tracePt t="20041" x="3857625" y="5641975"/>
          <p14:tracePt t="20048" x="3865563" y="5634038"/>
          <p14:tracePt t="20055" x="3873500" y="5626100"/>
          <p14:tracePt t="20076" x="3883025" y="5616575"/>
          <p14:tracePt t="20084" x="3890963" y="5616575"/>
          <p14:tracePt t="20111" x="3900488" y="5608638"/>
          <p14:tracePt t="20118" x="3908425" y="5608638"/>
          <p14:tracePt t="20139" x="3916363" y="5608638"/>
          <p14:tracePt t="20160" x="3925888" y="5608638"/>
          <p14:tracePt t="20166" x="3933825" y="5608638"/>
          <p14:tracePt t="20209" x="3941763" y="5608638"/>
          <p14:tracePt t="20216" x="3951288" y="5608638"/>
          <p14:tracePt t="20251" x="3959225" y="5608638"/>
          <p14:tracePt t="20279" x="3967163" y="5608638"/>
          <p14:tracePt t="20286" x="3976688" y="5608638"/>
          <p14:tracePt t="20315" x="3984625" y="5608638"/>
          <p14:tracePt t="20329" x="3984625" y="5616575"/>
          <p14:tracePt t="20343" x="3992563" y="5616575"/>
          <p14:tracePt t="20349" x="3992563" y="5626100"/>
          <p14:tracePt t="20366" x="4002088" y="5626100"/>
          <p14:tracePt t="20370" x="4002088" y="5634038"/>
          <p14:tracePt t="20400" x="4010025" y="5634038"/>
          <p14:tracePt t="20407" x="4010025" y="5641975"/>
          <p14:tracePt t="20415" x="4010025" y="5651500"/>
          <p14:tracePt t="20419" x="4017963" y="5651500"/>
          <p14:tracePt t="20433" x="4017963" y="5659438"/>
          <p14:tracePt t="20450" x="4017963" y="5668963"/>
          <p14:tracePt t="20456" x="4017963" y="5676900"/>
          <p14:tracePt t="20477" x="4017963" y="5684838"/>
          <p14:tracePt t="20499" x="4017963" y="5694363"/>
          <p14:tracePt t="20526" x="4017963" y="5702300"/>
          <p14:tracePt t="20540" x="4017963" y="5710238"/>
          <p14:tracePt t="20575" x="4010025" y="5710238"/>
          <p14:tracePt t="20583" x="4010025" y="5719763"/>
          <p14:tracePt t="20604" x="4010025" y="5727700"/>
          <p14:tracePt t="20625" x="4002088" y="5727700"/>
          <p14:tracePt t="20633" x="3992563" y="5727700"/>
          <p14:tracePt t="20680" x="3984625" y="5727700"/>
          <p14:tracePt t="20765" x="3984625" y="5735638"/>
          <p14:tracePt t="21190" x="3976688" y="5735638"/>
          <p14:tracePt t="21206" x="3967163" y="5735638"/>
          <p14:tracePt t="21219" x="3959225" y="5745163"/>
          <p14:tracePt t="21232" x="3951288" y="5753100"/>
          <p14:tracePt t="21240" x="3941763" y="5753100"/>
          <p14:tracePt t="21255" x="3933825" y="5753100"/>
          <p14:tracePt t="21262" x="3925888" y="5753100"/>
          <p14:tracePt t="21266" x="3925888" y="5761038"/>
          <p14:tracePt t="21276" x="3908425" y="5761038"/>
          <p14:tracePt t="21282" x="3890963" y="5761038"/>
          <p14:tracePt t="21290" x="3883025" y="5770563"/>
          <p14:tracePt t="21297" x="3865563" y="5770563"/>
          <p14:tracePt t="21305" x="3857625" y="5770563"/>
          <p14:tracePt t="21311" x="3840163" y="5778500"/>
          <p14:tracePt t="21316" x="3814763" y="5778500"/>
          <p14:tracePt t="21324" x="3806825" y="5788025"/>
          <p14:tracePt t="21333" x="3781425" y="5788025"/>
          <p14:tracePt t="21338" x="3756025" y="5788025"/>
          <p14:tracePt t="21346" x="3729038" y="5795963"/>
          <p14:tracePt t="21354" x="3713163" y="5795963"/>
          <p14:tracePt t="21360" x="3687763" y="5795963"/>
          <p14:tracePt t="21366" x="3662363" y="5803900"/>
          <p14:tracePt t="21374" x="3636963" y="5803900"/>
          <p14:tracePt t="21383" x="3611563" y="5803900"/>
          <p14:tracePt t="21388" x="3586163" y="5803900"/>
          <p14:tracePt t="21394" x="3551238" y="5803900"/>
          <p14:tracePt t="21402" x="3533775" y="5813425"/>
          <p14:tracePt t="21409" x="3508375" y="5813425"/>
          <p14:tracePt t="21416" x="3492500" y="5813425"/>
          <p14:tracePt t="21423" x="3475038" y="5821363"/>
          <p14:tracePt t="21430" x="3449638" y="5821363"/>
          <p14:tracePt t="21437" x="3432175" y="5821363"/>
          <p14:tracePt t="21444" x="3414713" y="5829300"/>
          <p14:tracePt t="21451" x="3398838" y="5829300"/>
          <p14:tracePt t="21459" x="3381375" y="5838825"/>
          <p14:tracePt t="21466" x="3373438" y="5838825"/>
          <p14:tracePt t="21473" x="3348038" y="5838825"/>
          <p14:tracePt t="21479" x="3330575" y="5838825"/>
          <p14:tracePt t="21487" x="3322638" y="5838825"/>
          <p14:tracePt t="21494" x="3313113" y="5838825"/>
          <p14:tracePt t="21500" x="3297238" y="5838825"/>
          <p14:tracePt t="21507" x="3287713" y="5838825"/>
          <p14:tracePt t="21517" x="3279775" y="5838825"/>
          <p14:tracePt t="21522" x="3270250" y="5838825"/>
          <p14:tracePt t="21529" x="3254375" y="5838825"/>
          <p14:tracePt t="21543" x="3244850" y="5838825"/>
          <p14:tracePt t="21550" x="3236913" y="5838825"/>
          <p14:tracePt t="21556" x="3228975" y="5838825"/>
          <p14:tracePt t="21566" x="3219450" y="5838825"/>
          <p14:tracePt t="21572" x="3211513" y="5838825"/>
          <p14:tracePt t="21585" x="3203575" y="5838825"/>
          <p14:tracePt t="21592" x="3194050" y="5838825"/>
          <p14:tracePt t="21600" x="3186113" y="5838825"/>
          <p14:tracePt t="21613" x="3178175" y="5838825"/>
          <p14:tracePt t="21621" x="3168650" y="5838825"/>
          <p14:tracePt t="21642" x="3160713" y="5838825"/>
          <p14:tracePt t="21662" x="3152775" y="5838825"/>
          <p14:tracePt t="21677" x="3143250" y="5838825"/>
          <p14:tracePt t="21712" x="3135313" y="5838825"/>
          <p14:tracePt t="21732" x="3127375" y="5838825"/>
          <p14:tracePt t="21817" x="3127375" y="5829300"/>
          <p14:tracePt t="21839" x="3127375" y="5821363"/>
          <p14:tracePt t="21882" x="3127375" y="5813425"/>
          <p14:tracePt t="21895" x="3135313" y="5803900"/>
          <p14:tracePt t="21924" x="3135313" y="5795963"/>
          <p14:tracePt t="21937" x="3143250" y="5788025"/>
          <p14:tracePt t="21951" x="3152775" y="5778500"/>
          <p14:tracePt t="21966" x="3160713" y="5770563"/>
          <p14:tracePt t="21972" x="3160713" y="5761038"/>
          <p14:tracePt t="21980" x="3186113" y="5753100"/>
          <p14:tracePt t="21987" x="3194050" y="5745163"/>
          <p14:tracePt t="21993" x="3203575" y="5735638"/>
          <p14:tracePt t="22000" x="3228975" y="5719763"/>
          <p14:tracePt t="22009" x="3262313" y="5702300"/>
          <p14:tracePt t="22017" x="3279775" y="5684838"/>
          <p14:tracePt t="22022" x="3313113" y="5676900"/>
          <p14:tracePt t="22029" x="3330575" y="5659438"/>
          <p14:tracePt t="22037" x="3363913" y="5651500"/>
          <p14:tracePt t="22043" x="3389313" y="5634038"/>
          <p14:tracePt t="22050" x="3414713" y="5634038"/>
          <p14:tracePt t="22057" x="3441700" y="5634038"/>
          <p14:tracePt t="22067" x="3467100" y="5634038"/>
          <p14:tracePt t="22071" x="3492500" y="5626100"/>
          <p14:tracePt t="22079" x="3500438" y="5626100"/>
          <p14:tracePt t="22084" x="3508375" y="5616575"/>
          <p14:tracePt t="22092" x="3533775" y="5616575"/>
          <p14:tracePt t="22101" x="3551238" y="5616575"/>
          <p14:tracePt t="22105" x="3559175" y="5616575"/>
          <p14:tracePt t="22113" x="3576638" y="5616575"/>
          <p14:tracePt t="22121" x="3586163" y="5616575"/>
          <p14:tracePt t="22128" x="3602038" y="5626100"/>
          <p14:tracePt t="22135" x="3619500" y="5626100"/>
          <p14:tracePt t="22149" x="3636963" y="5634038"/>
          <p14:tracePt t="22156" x="3652838" y="5641975"/>
          <p14:tracePt t="22162" x="3662363" y="5659438"/>
          <p14:tracePt t="22176" x="3678238" y="5676900"/>
          <p14:tracePt t="22184" x="3687763" y="5694363"/>
          <p14:tracePt t="22191" x="3695700" y="5719763"/>
          <p14:tracePt t="22199" x="3703638" y="5735638"/>
          <p14:tracePt t="22205" x="3703638" y="5753100"/>
          <p14:tracePt t="22211" x="3703638" y="5770563"/>
          <p14:tracePt t="22219" x="3703638" y="5778500"/>
          <p14:tracePt t="22225" x="3703638" y="5803900"/>
          <p14:tracePt t="22232" x="3703638" y="5829300"/>
          <p14:tracePt t="22240" x="3703638" y="5854700"/>
          <p14:tracePt t="22249" x="3703638" y="5864225"/>
          <p14:tracePt t="22253" x="3695700" y="5880100"/>
          <p14:tracePt t="22261" x="3687763" y="5897563"/>
          <p14:tracePt t="22268" x="3670300" y="5915025"/>
          <p14:tracePt t="22275" x="3662363" y="5922963"/>
          <p14:tracePt t="22282" x="3644900" y="5948363"/>
          <p14:tracePt t="22289" x="3619500" y="5973763"/>
          <p14:tracePt t="22297" x="3602038" y="5999163"/>
          <p14:tracePt t="22304" x="3586163" y="6016625"/>
          <p14:tracePt t="22311" x="3568700" y="6034088"/>
          <p14:tracePt t="22318" x="3551238" y="6042025"/>
          <p14:tracePt t="22324" x="3543300" y="6059488"/>
          <p14:tracePt t="22332" x="3517900" y="6076950"/>
          <p14:tracePt t="22338" x="3500438" y="6084888"/>
          <p14:tracePt t="22345" x="3475038" y="6102350"/>
          <p14:tracePt t="22353" x="3467100" y="6110288"/>
          <p14:tracePt t="22360" x="3432175" y="6127750"/>
          <p14:tracePt t="22368" x="3406775" y="6143625"/>
          <p14:tracePt t="22373" x="3373438" y="6153150"/>
          <p14:tracePt t="22383" x="3322638" y="6178550"/>
          <p14:tracePt t="22386" x="3262313" y="6194425"/>
          <p14:tracePt t="22394" x="3211513" y="6211888"/>
          <p14:tracePt t="22402" x="3168650" y="6211888"/>
          <p14:tracePt t="22409" x="3135313" y="6221413"/>
          <p14:tracePt t="22414" x="3109913" y="6221413"/>
          <p14:tracePt t="22422" x="3074988" y="6229350"/>
          <p14:tracePt t="22430" x="3041650" y="6229350"/>
          <p14:tracePt t="22437" x="3024188" y="6229350"/>
          <p14:tracePt t="22444" x="2998788" y="6229350"/>
          <p14:tracePt t="22451" x="2982913" y="6229350"/>
          <p14:tracePt t="22458" x="2955925" y="6229350"/>
          <p14:tracePt t="22466" x="2947988" y="6229350"/>
          <p14:tracePt t="22472" x="2922588" y="6229350"/>
          <p14:tracePt t="22479" x="2897188" y="6221413"/>
          <p14:tracePt t="22487" x="2879725" y="6211888"/>
          <p14:tracePt t="22493" x="2854325" y="6211888"/>
          <p14:tracePt t="22499" x="2828925" y="6203950"/>
          <p14:tracePt t="22508" x="2803525" y="6194425"/>
          <p14:tracePt t="22514" x="2795588" y="6186488"/>
          <p14:tracePt t="22522" x="2760663" y="6178550"/>
          <p14:tracePt t="22528" x="2744788" y="6169025"/>
          <p14:tracePt t="22537" x="2719388" y="6161088"/>
          <p14:tracePt t="22542" x="2709863" y="6153150"/>
          <p14:tracePt t="22549" x="2693988" y="6143625"/>
          <p14:tracePt t="22557" x="2668588" y="6135688"/>
          <p14:tracePt t="22565" x="2651125" y="6127750"/>
          <p14:tracePt t="22571" x="2641600" y="6118225"/>
          <p14:tracePt t="22577" x="2625725" y="6110288"/>
          <p14:tracePt t="22586" x="2600325" y="6092825"/>
          <p14:tracePt t="22592" x="2590800" y="6084888"/>
          <p14:tracePt t="22599" x="2574925" y="6076950"/>
          <p14:tracePt t="22606" x="2557463" y="6067425"/>
          <p14:tracePt t="22613" x="2540000" y="6049963"/>
          <p14:tracePt t="22621" x="2532063" y="6042025"/>
          <p14:tracePt t="22627" x="2514600" y="6024563"/>
          <p14:tracePt t="22636" x="2497138" y="6008688"/>
          <p14:tracePt t="22641" x="2481263" y="6008688"/>
          <p14:tracePt t="22649" x="2471738" y="5999163"/>
          <p14:tracePt t="22656" x="2463800" y="5991225"/>
          <p14:tracePt t="22663" x="2446338" y="5983288"/>
          <p14:tracePt t="22671" x="2438400" y="5965825"/>
          <p14:tracePt t="22676" x="2430463" y="5965825"/>
          <p14:tracePt t="22685" x="2413000" y="5957888"/>
          <p14:tracePt t="22690" x="2413000" y="5948363"/>
          <p14:tracePt t="22699" x="2405063" y="5948363"/>
          <p14:tracePt t="22705" x="2395538" y="5940425"/>
          <p14:tracePt t="22712" x="2387600" y="5932488"/>
          <p14:tracePt t="22720" x="2387600" y="5922963"/>
          <p14:tracePt t="22725" x="2379663" y="5915025"/>
          <p14:tracePt t="22732" x="2370138" y="5905500"/>
          <p14:tracePt t="22740" x="2362200" y="5897563"/>
          <p14:tracePt t="22754" x="2362200" y="5889625"/>
          <p14:tracePt t="22761" x="2352675" y="5880100"/>
          <p14:tracePt t="22768" x="2344738" y="5880100"/>
          <p14:tracePt t="22775" x="2344738" y="5872163"/>
          <p14:tracePt t="22781" x="2344738" y="5864225"/>
          <p14:tracePt t="22789" x="2336800" y="5854700"/>
          <p14:tracePt t="22796" x="2327275" y="5854700"/>
          <p14:tracePt t="22803" x="2319338" y="5846763"/>
          <p14:tracePt t="22811" x="2319338" y="5829300"/>
          <p14:tracePt t="22832" x="2319338" y="5813425"/>
          <p14:tracePt t="22845" x="2311400" y="5803900"/>
          <p14:tracePt t="22866" x="2311400" y="5788025"/>
          <p14:tracePt t="22887" x="2311400" y="5770563"/>
          <p14:tracePt t="22894" x="2311400" y="5761038"/>
          <p14:tracePt t="22909" x="2311400" y="5753100"/>
          <p14:tracePt t="22915" x="2311400" y="5745163"/>
          <p14:tracePt t="22922" x="2311400" y="5735638"/>
          <p14:tracePt t="22929" x="2311400" y="5727700"/>
          <p14:tracePt t="22937" x="2311400" y="5710238"/>
          <p14:tracePt t="22943" x="2319338" y="5710238"/>
          <p14:tracePt t="22951" x="2327275" y="5702300"/>
          <p14:tracePt t="22965" x="2336800" y="5684838"/>
          <p14:tracePt t="22972" x="2344738" y="5659438"/>
          <p14:tracePt t="22979" x="2352675" y="5659438"/>
          <p14:tracePt t="22986" x="2362200" y="5651500"/>
          <p14:tracePt t="22993" x="2362200" y="5641975"/>
          <p14:tracePt t="22999" x="2370138" y="5626100"/>
          <p14:tracePt t="23007" x="2387600" y="5616575"/>
          <p14:tracePt t="23015" x="2405063" y="5608638"/>
          <p14:tracePt t="23022" x="2413000" y="5591175"/>
          <p14:tracePt t="23028" x="2430463" y="5575300"/>
          <p14:tracePt t="23036" x="2455863" y="5565775"/>
          <p14:tracePt t="23042" x="2481263" y="5549900"/>
          <p14:tracePt t="23048" x="2506663" y="5540375"/>
          <p14:tracePt t="23056" x="2514600" y="5532438"/>
          <p14:tracePt t="23065" x="2540000" y="5524500"/>
          <p14:tracePt t="23071" x="2574925" y="5507038"/>
          <p14:tracePt t="23078" x="2625725" y="5489575"/>
          <p14:tracePt t="23086" x="2641600" y="5489575"/>
          <p14:tracePt t="23092" x="2676525" y="5481638"/>
          <p14:tracePt t="23099" x="2727325" y="5472113"/>
          <p14:tracePt t="23105" x="2744788" y="5464175"/>
          <p14:tracePt t="23113" x="2770188" y="5464175"/>
          <p14:tracePt t="23120" x="2795588" y="5464175"/>
          <p14:tracePt t="23127" x="2820988" y="5464175"/>
          <p14:tracePt t="23134" x="2846388" y="5464175"/>
          <p14:tracePt t="23141" x="2871788" y="5464175"/>
          <p14:tracePt t="23149" x="2879725" y="5464175"/>
          <p14:tracePt t="23154" x="2905125" y="5464175"/>
          <p14:tracePt t="23162" x="2940050" y="5464175"/>
          <p14:tracePt t="23170" x="2965450" y="5464175"/>
          <p14:tracePt t="23177" x="2973388" y="5481638"/>
          <p14:tracePt t="23184" x="3008313" y="5489575"/>
          <p14:tracePt t="23190" x="3024188" y="5497513"/>
          <p14:tracePt t="23198" x="3049588" y="5507038"/>
          <p14:tracePt t="23204" x="3049588" y="5514975"/>
          <p14:tracePt t="23212" x="3067050" y="5514975"/>
          <p14:tracePt t="23218" x="3074988" y="5524500"/>
          <p14:tracePt t="23232" x="3092450" y="5532438"/>
          <p14:tracePt t="23240" x="3100388" y="5540375"/>
          <p14:tracePt t="23253" x="3109913" y="5540375"/>
          <p14:tracePt t="23261" x="3117850" y="5549900"/>
          <p14:tracePt t="23268" x="3127375" y="5557838"/>
          <p14:tracePt t="23275" x="3127375" y="5565775"/>
          <p14:tracePt t="23288" x="3135313" y="5565775"/>
          <p14:tracePt t="23295" x="3143250" y="5575300"/>
          <p14:tracePt t="23311" x="3143250" y="5583238"/>
          <p14:tracePt t="23318" x="3152775" y="5583238"/>
          <p14:tracePt t="23324" x="3152775" y="5591175"/>
          <p14:tracePt t="23338" x="3160713" y="5600700"/>
          <p14:tracePt t="23367" x="3160713" y="5608638"/>
          <p14:tracePt t="23374" x="3168650" y="5608638"/>
          <p14:tracePt t="23387" x="3178175" y="5616575"/>
          <p14:tracePt t="23394" x="3178175" y="5626100"/>
          <p14:tracePt t="23422" x="3178175" y="5634038"/>
          <p14:tracePt t="23444" x="3178175" y="5641975"/>
          <p14:tracePt t="23479" x="3178175" y="5651500"/>
          <p14:tracePt t="23500" x="3178175" y="5659438"/>
          <p14:tracePt t="23521" x="3178175" y="5668963"/>
          <p14:tracePt t="23564" x="3178175" y="5676900"/>
          <p14:tracePt t="23577" x="3178175" y="5684838"/>
          <p14:tracePt t="23613" x="3178175" y="5694363"/>
          <p14:tracePt t="23634" x="3178175" y="5702300"/>
          <p14:tracePt t="23648" x="3178175" y="5710238"/>
          <p14:tracePt t="23690" x="3178175" y="5719763"/>
          <p14:tracePt t="23748" x="3178175" y="5727700"/>
          <p14:tracePt t="23804" x="3178175" y="5735638"/>
          <p14:tracePt t="23815" x="3178175" y="5745163"/>
          <p14:tracePt t="23837" x="3178175" y="5753100"/>
          <p14:tracePt t="23893" x="3178175" y="5761038"/>
          <p14:tracePt t="23914" x="3178175" y="5770563"/>
          <p14:tracePt t="23922" x="3168650" y="5770563"/>
          <p14:tracePt t="23936" x="3168650" y="5778500"/>
          <p14:tracePt t="23943" x="3168650" y="5788025"/>
          <p14:tracePt t="23964" x="3160713" y="5803900"/>
          <p14:tracePt t="23979" x="3160713" y="5813425"/>
          <p14:tracePt t="23986" x="3152775" y="5821363"/>
          <p14:tracePt t="23993" x="3152775" y="5838825"/>
          <p14:tracePt t="23999" x="3143250" y="5846763"/>
          <p14:tracePt t="24007" x="3135313" y="5872163"/>
          <p14:tracePt t="24014" x="3135313" y="5880100"/>
          <p14:tracePt t="24022" x="3117850" y="5905500"/>
          <p14:tracePt t="24028" x="3109913" y="5922963"/>
          <p14:tracePt t="24036" x="3092450" y="5940425"/>
          <p14:tracePt t="24042" x="3084513" y="5957888"/>
          <p14:tracePt t="24049" x="3067050" y="5983288"/>
          <p14:tracePt t="24057" x="3049588" y="6008688"/>
          <p14:tracePt t="24071" x="3041650" y="6024563"/>
          <p14:tracePt t="24077" x="3033713" y="6042025"/>
          <p14:tracePt t="24085" x="3024188" y="6042025"/>
          <p14:tracePt t="24091" x="3016250" y="6059488"/>
          <p14:tracePt t="24099" x="3008313" y="6084888"/>
          <p14:tracePt t="24105" x="2998788" y="6092825"/>
          <p14:tracePt t="24113" x="2982913" y="6102350"/>
          <p14:tracePt t="24121" x="2982913" y="6110288"/>
          <p14:tracePt t="24127" x="2965450" y="6118225"/>
          <p14:tracePt t="24135" x="2940050" y="6143625"/>
          <p14:tracePt t="24141" x="2922588" y="6169025"/>
          <p14:tracePt t="24149" x="2889250" y="6186488"/>
          <p14:tracePt t="24154" x="2871788" y="6211888"/>
          <p14:tracePt t="24162" x="2846388" y="6229350"/>
          <p14:tracePt t="24170" x="2820988" y="6246813"/>
          <p14:tracePt t="24177" x="2795588" y="6262688"/>
          <p14:tracePt t="24183" x="2770188" y="6280150"/>
          <p14:tracePt t="24190" x="2752725" y="6288088"/>
          <p14:tracePt t="24199" x="2727325" y="6305550"/>
          <p14:tracePt t="24203" x="2693988" y="6313488"/>
          <p14:tracePt t="24212" x="2668588" y="6330950"/>
          <p14:tracePt t="24220" x="2651125" y="6348413"/>
          <p14:tracePt t="24226" x="2616200" y="6356350"/>
          <p14:tracePt t="24231" x="2600325" y="6365875"/>
          <p14:tracePt t="24240" x="2574925" y="6381750"/>
          <p14:tracePt t="24247" x="2549525" y="6381750"/>
          <p14:tracePt t="24253" x="2514600" y="6399213"/>
          <p14:tracePt t="24261" x="2506663" y="6399213"/>
          <p14:tracePt t="24269" x="2481263" y="6407150"/>
          <p14:tracePt t="24275" x="2455863" y="6407150"/>
          <p14:tracePt t="24281" x="2446338" y="6407150"/>
          <p14:tracePt t="24289" x="2430463" y="6407150"/>
          <p14:tracePt t="24295" x="2413000" y="6416675"/>
          <p14:tracePt t="24303" x="2405063" y="6416675"/>
          <p14:tracePt t="24310" x="2387600" y="6416675"/>
          <p14:tracePt t="24317" x="2370138" y="6416675"/>
          <p14:tracePt t="24324" x="2362200" y="6416675"/>
          <p14:tracePt t="24332" x="2344738" y="6416675"/>
          <p14:tracePt t="24338" x="2327275" y="6416675"/>
          <p14:tracePt t="24345" x="2319338" y="6416675"/>
          <p14:tracePt t="24352" x="2301875" y="6416675"/>
          <p14:tracePt t="24360" x="2293938" y="6416675"/>
          <p14:tracePt t="24365" x="2286000" y="6416675"/>
          <p14:tracePt t="24373" x="2268538" y="6416675"/>
          <p14:tracePt t="24387" x="2251075" y="6416675"/>
          <p14:tracePt t="24394" x="2243138" y="6416675"/>
          <p14:tracePt t="24402" x="2235200" y="6416675"/>
          <p14:tracePt t="24409" x="2217738" y="6416675"/>
          <p14:tracePt t="24415" x="2208213" y="6416675"/>
          <p14:tracePt t="24422" x="2192338" y="6416675"/>
          <p14:tracePt t="24430" x="2182813" y="6416675"/>
          <p14:tracePt t="24436" x="2174875" y="6416675"/>
          <p14:tracePt t="24443" x="2149475" y="6416675"/>
          <p14:tracePt t="24451" x="2132013" y="6407150"/>
          <p14:tracePt t="24458" x="2116138" y="6407150"/>
          <p14:tracePt t="24465" x="2098675" y="6407150"/>
          <p14:tracePt t="24472" x="2081213" y="6407150"/>
          <p14:tracePt t="24479" x="2065338" y="6399213"/>
          <p14:tracePt t="24486" x="2047875" y="6399213"/>
          <p14:tracePt t="24493" x="2030413" y="6391275"/>
          <p14:tracePt t="24500" x="2012950" y="6391275"/>
          <p14:tracePt t="24508" x="1997075" y="6391275"/>
          <p14:tracePt t="24516" x="1987550" y="6381750"/>
          <p14:tracePt t="24521" x="1979613" y="6381750"/>
          <p14:tracePt t="24528" x="1962150" y="6373813"/>
          <p14:tracePt t="24535" x="1954213" y="6373813"/>
          <p14:tracePt t="24542" x="1946275" y="6373813"/>
          <p14:tracePt t="24548" x="1936750" y="6373813"/>
          <p14:tracePt t="24556" x="1928813" y="6373813"/>
          <p14:tracePt t="24564" x="1920875" y="6365875"/>
          <p14:tracePt t="24570" x="1903413" y="6365875"/>
          <p14:tracePt t="24577" x="1903413" y="6356350"/>
          <p14:tracePt t="24584" x="1893888" y="6356350"/>
          <p14:tracePt t="24591" x="1885950" y="6356350"/>
          <p14:tracePt t="24606" x="1878013" y="6356350"/>
          <p14:tracePt t="24613" x="1868488" y="6348413"/>
          <p14:tracePt t="24620" x="1860550" y="6338888"/>
          <p14:tracePt t="24626" x="1852613" y="6338888"/>
          <p14:tracePt t="24641" x="1835150" y="6330950"/>
          <p14:tracePt t="24656" x="1827213" y="6323013"/>
          <p14:tracePt t="24662" x="1817688" y="6323013"/>
          <p14:tracePt t="24669" x="1809750" y="6313488"/>
          <p14:tracePt t="24676" x="1809750" y="6305550"/>
          <p14:tracePt t="24682" x="1801813" y="6305550"/>
          <p14:tracePt t="24690" x="1784350" y="6305550"/>
          <p14:tracePt t="24699" x="1784350" y="6297613"/>
          <p14:tracePt t="24705" x="1776413" y="6288088"/>
          <p14:tracePt t="24712" x="1758950" y="6288088"/>
          <p14:tracePt t="24725" x="1749425" y="6280150"/>
          <p14:tracePt t="24732" x="1749425" y="6272213"/>
          <p14:tracePt t="24739" x="1733550" y="6272213"/>
          <p14:tracePt t="24747" x="1733550" y="6262688"/>
          <p14:tracePt t="24760" x="1724025" y="6262688"/>
          <p14:tracePt t="24767" x="1716088" y="6262688"/>
          <p14:tracePt t="24774" x="1708150" y="6262688"/>
          <p14:tracePt t="24789" x="1698625" y="6254750"/>
          <p14:tracePt t="24816" x="1690688" y="6246813"/>
          <p14:tracePt t="24824" x="1690688" y="6237288"/>
          <p14:tracePt t="25612" x="1708150" y="6237288"/>
          <p14:tracePt t="25619" x="1817688" y="6237288"/>
          <p14:tracePt t="25625" x="1971675" y="6246813"/>
          <p14:tracePt t="25632" x="2149475" y="6272213"/>
          <p14:tracePt t="25640" x="2311400" y="6297613"/>
          <p14:tracePt t="25648" x="2557463" y="6323013"/>
          <p14:tracePt t="25654" x="2701925" y="6365875"/>
          <p14:tracePt t="25661" x="2828925" y="6381750"/>
          <p14:tracePt t="25668" x="2947988" y="6399213"/>
          <p14:tracePt t="25676" x="3049588" y="6432550"/>
          <p14:tracePt t="25682" x="3178175" y="6450013"/>
          <p14:tracePt t="25689" x="3236913" y="6467475"/>
          <p14:tracePt t="25696" x="3313113" y="6475413"/>
          <p14:tracePt t="25703" x="3406775" y="6483350"/>
          <p14:tracePt t="25710" x="3543300" y="6510338"/>
          <p14:tracePt t="25717" x="3636963" y="6518275"/>
          <p14:tracePt t="25724" x="3756025" y="6543675"/>
          <p14:tracePt t="25733" x="3840163" y="6551613"/>
          <p14:tracePt t="25740" x="3916363" y="6561138"/>
          <p14:tracePt t="25746" x="4044950" y="6577013"/>
          <p14:tracePt t="25753" x="4129088" y="6586538"/>
          <p14:tracePt t="25760" x="4240213" y="6586538"/>
          <p14:tracePt t="25766" x="4316413" y="6586538"/>
          <p14:tracePt t="25774" x="4400550" y="6586538"/>
          <p14:tracePt t="25783" x="4468813" y="6586538"/>
          <p14:tracePt t="25789" x="4529138" y="6586538"/>
          <p14:tracePt t="25795" x="4554538" y="6586538"/>
          <p14:tracePt t="25803" x="4613275" y="6577013"/>
          <p14:tracePt t="25810" x="4646613" y="6577013"/>
          <p14:tracePt t="25816" x="4706938" y="6569075"/>
          <p14:tracePt t="25824" x="4765675" y="6561138"/>
          <p14:tracePt t="25830" x="4826000" y="6535738"/>
          <p14:tracePt t="25839" x="4902200" y="6518275"/>
          <p14:tracePt t="25845" x="4945063" y="6500813"/>
          <p14:tracePt t="25854" x="4978400" y="6483350"/>
          <p14:tracePt t="25859" x="5013325" y="6475413"/>
          <p14:tracePt t="25866" x="5054600" y="6442075"/>
          <p14:tracePt t="25872" x="5080000" y="6416675"/>
          <p14:tracePt t="25880" x="5114925" y="6399213"/>
          <p14:tracePt t="25887" x="5148263" y="6365875"/>
          <p14:tracePt t="25892" x="5191125" y="6313488"/>
          <p14:tracePt t="25902" x="5259388" y="6262688"/>
          <p14:tracePt t="25909" x="5327650" y="6153150"/>
          <p14:tracePt t="25917" x="5386388" y="6059488"/>
          <p14:tracePt t="25922" x="5454650" y="5922963"/>
          <p14:tracePt t="25928" x="5530850" y="5788025"/>
          <p14:tracePt t="25939" x="5591175" y="5668963"/>
          <p14:tracePt t="25944" x="5632450" y="5565775"/>
          <p14:tracePt t="25950" x="5683250" y="5438775"/>
          <p14:tracePt t="25971" x="5743575" y="5091113"/>
          <p14:tracePt t="25978" x="5743575" y="4903788"/>
          <p14:tracePt t="25985" x="5743575" y="4741863"/>
          <p14:tracePt t="25992" x="5743575" y="4572000"/>
          <p14:tracePt t="25999" x="5743575" y="4341813"/>
          <p14:tracePt t="26007" x="5735638" y="4070350"/>
          <p14:tracePt t="26013" x="5700713" y="3798888"/>
          <p14:tracePt t="26022" x="5692775" y="3619500"/>
          <p14:tracePt t="26028" x="5675313" y="3475038"/>
          <p14:tracePt t="26034" x="5641975" y="3314700"/>
          <p14:tracePt t="26040" x="5616575" y="3195638"/>
          <p14:tracePt t="26051" x="5607050" y="3084513"/>
          <p14:tracePt t="26055" x="5581650" y="2982913"/>
          <p14:tracePt t="26064" x="5548313" y="2881313"/>
          <p14:tracePt t="26069" x="5530850" y="2805113"/>
          <p14:tracePt t="26079" x="5497513" y="2752725"/>
          <p14:tracePt t="26085" x="5480050" y="2711450"/>
          <p14:tracePt t="26091" x="5462588" y="2686050"/>
          <p14:tracePt t="26100" x="5454650" y="2660650"/>
          <p14:tracePt t="26104" x="5437188" y="2643188"/>
          <p14:tracePt t="26112" x="5421313" y="2625725"/>
          <p14:tracePt t="26121" x="5411788" y="2617788"/>
          <p14:tracePt t="26126" x="5394325" y="2600325"/>
          <p14:tracePt t="26134" x="5368925" y="2592388"/>
          <p14:tracePt t="26141" x="5353050" y="2574925"/>
          <p14:tracePt t="26148" x="5310188" y="2566988"/>
          <p14:tracePt t="26157" x="5267325" y="2549525"/>
          <p14:tracePt t="26162" x="5199063" y="2532063"/>
          <p14:tracePt t="26169" x="5089525" y="2489200"/>
          <p14:tracePt t="26176" x="4970463" y="2473325"/>
          <p14:tracePt t="26184" x="4765675" y="2430463"/>
          <p14:tracePt t="26190" x="4605338" y="2405063"/>
          <p14:tracePt t="26197" x="4341813" y="2387600"/>
          <p14:tracePt t="26203" x="4078288" y="2387600"/>
          <p14:tracePt t="26210" x="3925888" y="2387600"/>
          <p14:tracePt t="26219" x="3781425" y="2387600"/>
          <p14:tracePt t="26225" x="3644900" y="2387600"/>
          <p14:tracePt t="26233" x="3543300" y="2387600"/>
          <p14:tracePt t="26239" x="3424238" y="2405063"/>
          <p14:tracePt t="26245" x="3297238" y="2413000"/>
          <p14:tracePt t="26254" x="3211513" y="2413000"/>
          <p14:tracePt t="26259" x="3109913" y="2422525"/>
          <p14:tracePt t="26267" x="3041650" y="2438400"/>
          <p14:tracePt t="26275" x="2998788" y="2438400"/>
          <p14:tracePt t="26282" x="2947988" y="2447925"/>
          <p14:tracePt t="26288" x="2914650" y="2455863"/>
          <p14:tracePt t="26295" x="2897188" y="2455863"/>
          <p14:tracePt t="26302" x="2871788" y="2463800"/>
          <p14:tracePt t="26309" x="2854325" y="2463800"/>
          <p14:tracePt t="26317" x="2846388" y="2463800"/>
          <p14:tracePt t="26323" x="2820988" y="2463800"/>
          <p14:tracePt t="26330" x="2811463" y="2463800"/>
          <p14:tracePt t="26337" x="2803525" y="2463800"/>
          <p14:tracePt t="26345" x="2786063" y="2463800"/>
          <p14:tracePt t="26349" x="2778125" y="2463800"/>
          <p14:tracePt t="26359" x="2770188" y="2463800"/>
          <p14:tracePt t="26366" x="2760663" y="2463800"/>
          <p14:tracePt t="26374" x="2752725" y="2463800"/>
          <p14:tracePt t="26380" x="2744788" y="2463800"/>
          <p14:tracePt t="26386" x="2735263" y="2463800"/>
          <p14:tracePt t="26394" x="2727325" y="2463800"/>
          <p14:tracePt t="26399" x="2709863" y="2463800"/>
          <p14:tracePt t="26416" x="2701925" y="2473325"/>
          <p14:tracePt t="26423" x="2693988" y="2473325"/>
          <p14:tracePt t="26429" x="2684463" y="2473325"/>
          <p14:tracePt t="26435" x="2676525" y="2473325"/>
          <p14:tracePt t="26818" x="2651125" y="2463800"/>
          <p14:tracePt t="26826" x="2582863" y="2397125"/>
          <p14:tracePt t="26834" x="2506663" y="2311400"/>
          <p14:tracePt t="26843" x="2438400" y="2252663"/>
          <p14:tracePt t="26850" x="2362200" y="2166938"/>
          <p14:tracePt t="26858" x="2276475" y="2098675"/>
          <p14:tracePt t="26865" x="2217738" y="2047875"/>
          <p14:tracePt t="26875" x="2174875" y="2005013"/>
          <p14:tracePt t="26882" x="2141538" y="1971675"/>
          <p14:tracePt t="26890" x="2116138" y="1946275"/>
          <p14:tracePt t="26901" x="2090738" y="1920875"/>
          <p14:tracePt t="26906" x="2065338" y="1903413"/>
          <p14:tracePt t="26918" x="2030413" y="1878013"/>
          <p14:tracePt t="26922" x="2005013" y="1852613"/>
          <p14:tracePt t="26930" x="1979613" y="1827213"/>
          <p14:tracePt t="26938" x="1954213" y="1801813"/>
          <p14:tracePt t="26946" x="1928813" y="1784350"/>
          <p14:tracePt t="26968" x="1893888" y="1741488"/>
          <p14:tracePt t="26973" x="1878013" y="1716088"/>
          <p14:tracePt t="26985" x="1852613" y="1700213"/>
          <p14:tracePt t="26991" x="1835150" y="1674813"/>
          <p14:tracePt t="27000" x="1817688" y="1657350"/>
          <p14:tracePt t="27004" x="1801813" y="1639888"/>
          <p14:tracePt t="27012" x="1792288" y="1622425"/>
          <p14:tracePt t="27021" x="1776413" y="1614488"/>
          <p14:tracePt t="27027" x="1758950" y="1597025"/>
          <p14:tracePt t="27033" x="1741488" y="1581150"/>
          <p14:tracePt t="27041" x="1724025" y="1563688"/>
          <p14:tracePt t="27051" x="1716088" y="1546225"/>
          <p14:tracePt t="27054" x="1698625" y="1530350"/>
          <p14:tracePt t="27061" x="1682750" y="1512888"/>
          <p14:tracePt t="27069" x="1665288" y="1504950"/>
          <p14:tracePt t="27077" x="1657350" y="1487488"/>
          <p14:tracePt t="27083" x="1639888" y="1462088"/>
          <p14:tracePt t="27090" x="1614488" y="1427163"/>
          <p14:tracePt t="27100" x="1597025" y="1411288"/>
          <p14:tracePt t="27104" x="1579563" y="1385888"/>
          <p14:tracePt t="27110" x="1563688" y="1368425"/>
          <p14:tracePt t="27117" x="1538288" y="1343025"/>
          <p14:tracePt t="27125" x="1503363" y="1300163"/>
          <p14:tracePt t="27135" x="1487488" y="1274763"/>
          <p14:tracePt t="27139" x="1470025" y="1266825"/>
          <p14:tracePt t="27146" x="1444625" y="1249363"/>
          <p14:tracePt t="27154" x="1427163" y="1223963"/>
          <p14:tracePt t="27160" x="1419225" y="1198563"/>
          <p14:tracePt t="27165" x="1393825" y="1181100"/>
          <p14:tracePt t="27175" x="1376363" y="1173163"/>
          <p14:tracePt t="27183" x="1350963" y="1155700"/>
          <p14:tracePt t="27189" x="1343025" y="1138238"/>
          <p14:tracePt t="27195" x="1325563" y="1130300"/>
          <p14:tracePt t="27205" x="1308100" y="1104900"/>
          <p14:tracePt t="27210" x="1290638" y="1096963"/>
          <p14:tracePt t="27218" x="1274763" y="1096963"/>
          <p14:tracePt t="27224" x="1265238" y="1087438"/>
          <p14:tracePt t="27234" x="1257300" y="1069975"/>
          <p14:tracePt t="27238" x="1239838" y="1069975"/>
          <p14:tracePt t="27244" x="1231900" y="1062038"/>
          <p14:tracePt t="27259" x="1214438" y="1062038"/>
          <p14:tracePt t="27266" x="1198563" y="1054100"/>
          <p14:tracePt t="27283" x="1181100" y="1044575"/>
          <p14:tracePt t="27685" x="1130300" y="985838"/>
          <p14:tracePt t="27692" x="1079500" y="909638"/>
          <p14:tracePt t="27699" x="1036638" y="841375"/>
          <p14:tracePt t="27707" x="993775" y="781050"/>
          <p14:tracePt t="27713" x="950913" y="730250"/>
          <p14:tracePt t="27721" x="925513" y="688975"/>
          <p14:tracePt t="27727" x="892175" y="646113"/>
          <p14:tracePt t="27734" x="866775" y="603250"/>
          <p14:tracePt t="27742" x="841375" y="552450"/>
          <p14:tracePt t="27749" x="823913" y="534988"/>
          <p14:tracePt t="27756" x="806450" y="519113"/>
          <p14:tracePt t="27762" x="781050" y="492125"/>
          <p14:tracePt t="27770" x="765175" y="466725"/>
          <p14:tracePt t="27777" x="747713" y="450850"/>
          <p14:tracePt t="27782" x="730250" y="433388"/>
          <p14:tracePt t="27791" x="722313" y="407988"/>
          <p14:tracePt t="27801" x="704850" y="400050"/>
          <p14:tracePt t="27804" x="696913" y="390525"/>
          <p14:tracePt t="27812" x="688975" y="390525"/>
          <p14:tracePt t="27820" x="688975" y="382588"/>
          <p14:tracePt t="27826" x="679450" y="382588"/>
          <p14:tracePt t="27834" x="671513" y="374650"/>
          <p14:tracePt t="27840" x="671513" y="365125"/>
          <p14:tracePt t="27849" x="661988" y="365125"/>
          <p14:tracePt t="27854" x="661988" y="357188"/>
          <p14:tracePt t="27862" x="654050" y="357188"/>
          <p14:tracePt t="27875" x="654050" y="347663"/>
          <p14:tracePt t="27884" x="646113" y="347663"/>
          <p14:tracePt t="27897" x="636588" y="347663"/>
          <p14:tracePt t="27904" x="628650" y="347663"/>
          <p14:tracePt t="27911" x="628650" y="339725"/>
          <p14:tracePt t="27925" x="620713" y="339725"/>
          <p14:tracePt t="27933" x="611188" y="331788"/>
          <p14:tracePt t="27946" x="603250" y="322263"/>
          <p14:tracePt t="27954" x="595313" y="322263"/>
          <p14:tracePt t="27969" x="585788" y="306388"/>
          <p14:tracePt t="27976" x="577850" y="306388"/>
          <p14:tracePt t="27983" x="569913" y="296863"/>
          <p14:tracePt t="27988" x="560388" y="296863"/>
          <p14:tracePt t="27995" x="560388" y="288925"/>
          <p14:tracePt t="28001" x="534988" y="280988"/>
          <p14:tracePt t="28009" x="517525" y="263525"/>
          <p14:tracePt t="28017" x="509588" y="263525"/>
          <p14:tracePt t="28023" x="492125" y="246063"/>
          <p14:tracePt t="28034" x="484188" y="246063"/>
          <p14:tracePt t="28038" x="466725" y="230188"/>
          <p14:tracePt t="28044" x="450850" y="212725"/>
          <p14:tracePt t="28050" x="433388" y="212725"/>
          <p14:tracePt t="28060" x="425450" y="195263"/>
          <p14:tracePt t="28068" x="407988" y="187325"/>
          <p14:tracePt t="28073" x="390525" y="177800"/>
          <p14:tracePt t="28081" x="382588" y="169863"/>
          <p14:tracePt t="28090" x="365125" y="161925"/>
          <p14:tracePt t="28095" x="347663" y="152400"/>
          <p14:tracePt t="28100" x="339725" y="144463"/>
          <p14:tracePt t="28108" x="322263" y="144463"/>
          <p14:tracePt t="28117" x="306388" y="127000"/>
          <p14:tracePt t="28122" x="296863" y="127000"/>
          <p14:tracePt t="28129" x="288925" y="119063"/>
          <p14:tracePt t="28139" x="271463" y="111125"/>
          <p14:tracePt t="28144" x="246063" y="101600"/>
          <p14:tracePt t="28149" x="246063" y="93663"/>
          <p14:tracePt t="28155" x="230188" y="85725"/>
          <p14:tracePt t="28167" x="212725" y="76200"/>
          <p14:tracePt t="28171" x="203200" y="68263"/>
          <p14:tracePt t="28178" x="187325" y="58738"/>
          <p14:tracePt t="28187" x="169863" y="50800"/>
          <p14:tracePt t="28194" x="161925" y="33338"/>
          <p14:tracePt t="28202" x="152400" y="33338"/>
          <p14:tracePt t="28214" x="136525" y="33338"/>
          <p14:tracePt t="28220" x="127000" y="25400"/>
          <p14:tracePt t="28227" x="119063" y="17463"/>
          <p14:tracePt t="28236" x="111125" y="7938"/>
          <p14:tracePt t="28243" x="101600" y="7938"/>
          <p14:tracePt t="28256" x="85725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2DB68F-2E85-4B9B-9FA6-1AB95E0F26DE}"/>
              </a:ext>
            </a:extLst>
          </p:cNvPr>
          <p:cNvSpPr/>
          <p:nvPr/>
        </p:nvSpPr>
        <p:spPr>
          <a:xfrm>
            <a:off x="267476" y="2871101"/>
            <a:ext cx="7962123" cy="17621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D942A4-C7B8-4350-9FE3-D5BB00DA13DD}"/>
              </a:ext>
            </a:extLst>
          </p:cNvPr>
          <p:cNvSpPr/>
          <p:nvPr/>
        </p:nvSpPr>
        <p:spPr>
          <a:xfrm>
            <a:off x="267477" y="200522"/>
            <a:ext cx="103694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6. Generate a report which contains the top 5 customers who received an average high </a:t>
            </a:r>
            <a:r>
              <a:rPr lang="en-IN" sz="2000" dirty="0" err="1">
                <a:solidFill>
                  <a:schemeClr val="accent2">
                    <a:lumMod val="10000"/>
                  </a:schemeClr>
                </a:solidFill>
              </a:rPr>
              <a:t>pre_invoice_discount_pct</a:t>
            </a:r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 for the fiscal year 2021 and in the Indian market. The final output contains these fields, </a:t>
            </a:r>
            <a:r>
              <a:rPr lang="en-IN" sz="2000" dirty="0" err="1">
                <a:solidFill>
                  <a:schemeClr val="accent2">
                    <a:lumMod val="10000"/>
                  </a:schemeClr>
                </a:solidFill>
              </a:rPr>
              <a:t>customer_code</a:t>
            </a:r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 </a:t>
            </a:r>
          </a:p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												  customer 																				  </a:t>
            </a:r>
            <a:r>
              <a:rPr lang="en-IN" sz="2000" dirty="0" err="1">
                <a:solidFill>
                  <a:schemeClr val="accent2">
                    <a:lumMod val="10000"/>
                  </a:schemeClr>
                </a:solidFill>
              </a:rPr>
              <a:t>average_discount_percentage</a:t>
            </a:r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79C69-EF48-4430-A6AC-C4068957511B}"/>
              </a:ext>
            </a:extLst>
          </p:cNvPr>
          <p:cNvSpPr/>
          <p:nvPr/>
        </p:nvSpPr>
        <p:spPr>
          <a:xfrm>
            <a:off x="334151" y="3013499"/>
            <a:ext cx="85526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select </a:t>
            </a:r>
            <a:r>
              <a:rPr lang="en-IN" dirty="0" err="1">
                <a:latin typeface="Gill Sans MT Condensed" panose="020B0506020104020203" pitchFamily="34" charset="0"/>
              </a:rPr>
              <a:t>F.customer_code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dim_customer.customer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f.pre_invoice_discount_pct</a:t>
            </a:r>
            <a:r>
              <a:rPr lang="en-IN" dirty="0">
                <a:latin typeface="Gill Sans MT Condensed" panose="020B0506020104020203" pitchFamily="34" charset="0"/>
              </a:rPr>
              <a:t>*100 as </a:t>
            </a:r>
            <a:r>
              <a:rPr lang="en-IN" dirty="0" err="1">
                <a:latin typeface="Gill Sans MT Condensed" panose="020B0506020104020203" pitchFamily="34" charset="0"/>
              </a:rPr>
              <a:t>average_discount_percentage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fact_pre_invoice_deductions</a:t>
            </a:r>
            <a:r>
              <a:rPr lang="en-IN" dirty="0">
                <a:latin typeface="Gill Sans MT Condensed" panose="020B0506020104020203" pitchFamily="34" charset="0"/>
              </a:rPr>
              <a:t> f join </a:t>
            </a:r>
            <a:r>
              <a:rPr lang="en-IN" dirty="0" err="1">
                <a:latin typeface="Gill Sans MT Condensed" panose="020B0506020104020203" pitchFamily="34" charset="0"/>
              </a:rPr>
              <a:t>dim_customer</a:t>
            </a:r>
            <a:r>
              <a:rPr lang="en-IN" dirty="0">
                <a:latin typeface="Gill Sans MT Condensed" panose="020B0506020104020203" pitchFamily="34" charset="0"/>
              </a:rPr>
              <a:t> using(</a:t>
            </a:r>
            <a:r>
              <a:rPr lang="en-IN" dirty="0" err="1">
                <a:latin typeface="Gill Sans MT Condensed" panose="020B0506020104020203" pitchFamily="34" charset="0"/>
              </a:rPr>
              <a:t>customer_code</a:t>
            </a:r>
            <a:r>
              <a:rPr lang="en-IN" dirty="0">
                <a:latin typeface="Gill Sans MT Condensed" panose="020B0506020104020203" pitchFamily="34" charset="0"/>
              </a:rPr>
              <a:t>)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where </a:t>
            </a:r>
            <a:r>
              <a:rPr lang="en-IN" dirty="0" err="1">
                <a:latin typeface="Gill Sans MT Condensed" panose="020B0506020104020203" pitchFamily="34" charset="0"/>
              </a:rPr>
              <a:t>f.fiscal_year</a:t>
            </a:r>
            <a:r>
              <a:rPr lang="en-IN" dirty="0">
                <a:latin typeface="Gill Sans MT Condensed" panose="020B0506020104020203" pitchFamily="34" charset="0"/>
              </a:rPr>
              <a:t> = 2021 and </a:t>
            </a:r>
            <a:r>
              <a:rPr lang="en-IN" dirty="0" err="1">
                <a:latin typeface="Gill Sans MT Condensed" panose="020B0506020104020203" pitchFamily="34" charset="0"/>
              </a:rPr>
              <a:t>dim_customer.market</a:t>
            </a:r>
            <a:r>
              <a:rPr lang="en-IN" dirty="0">
                <a:latin typeface="Gill Sans MT Condensed" panose="020B0506020104020203" pitchFamily="34" charset="0"/>
              </a:rPr>
              <a:t>= '</a:t>
            </a:r>
            <a:r>
              <a:rPr lang="en-IN" dirty="0" err="1">
                <a:latin typeface="Gill Sans MT Condensed" panose="020B0506020104020203" pitchFamily="34" charset="0"/>
              </a:rPr>
              <a:t>india</a:t>
            </a:r>
            <a:r>
              <a:rPr lang="en-IN" dirty="0">
                <a:latin typeface="Gill Sans MT Condensed" panose="020B0506020104020203" pitchFamily="34" charset="0"/>
              </a:rPr>
              <a:t>’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group by </a:t>
            </a:r>
            <a:r>
              <a:rPr lang="en-IN" dirty="0" err="1">
                <a:latin typeface="Gill Sans MT Condensed" panose="020B0506020104020203" pitchFamily="34" charset="0"/>
              </a:rPr>
              <a:t>F.customer_code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dim_customer.customer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order by </a:t>
            </a:r>
            <a:r>
              <a:rPr lang="en-IN" dirty="0" err="1">
                <a:latin typeface="Gill Sans MT Condensed" panose="020B0506020104020203" pitchFamily="34" charset="0"/>
              </a:rPr>
              <a:t>f.pre_invoice_discount_pct</a:t>
            </a:r>
            <a:r>
              <a:rPr lang="en-IN" dirty="0">
                <a:latin typeface="Gill Sans MT Condensed" panose="020B0506020104020203" pitchFamily="34" charset="0"/>
              </a:rPr>
              <a:t>*100 </a:t>
            </a:r>
            <a:r>
              <a:rPr lang="en-IN" dirty="0" err="1">
                <a:latin typeface="Gill Sans MT Condensed" panose="020B0506020104020203" pitchFamily="34" charset="0"/>
              </a:rPr>
              <a:t>desc</a:t>
            </a:r>
            <a:r>
              <a:rPr lang="en-IN" dirty="0">
                <a:latin typeface="Gill Sans MT Condensed" panose="020B0506020104020203" pitchFamily="34" charset="0"/>
              </a:rPr>
              <a:t> limit 5;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A05FC-67F6-429B-B2EF-3B5DA7F8D93D}"/>
              </a:ext>
            </a:extLst>
          </p:cNvPr>
          <p:cNvSpPr txBox="1"/>
          <p:nvPr/>
        </p:nvSpPr>
        <p:spPr>
          <a:xfrm>
            <a:off x="267476" y="2111815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F50C0-2520-490D-A3EF-A7E514019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0146C43-0614-40EA-9733-6345D866B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13"/>
    </mc:Choice>
    <mc:Fallback xmlns="">
      <p:transition spd="slow" advTm="21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64" x="4714875" y="3433763"/>
          <p14:tracePt t="5349" x="4714875" y="3305175"/>
          <p14:tracePt t="5357" x="4714875" y="3160713"/>
          <p14:tracePt t="5363" x="4699000" y="2965450"/>
          <p14:tracePt t="5371" x="4699000" y="2787650"/>
          <p14:tracePt t="5378" x="4673600" y="2625725"/>
          <p14:tracePt t="5385" x="4664075" y="2498725"/>
          <p14:tracePt t="5392" x="4656138" y="2371725"/>
          <p14:tracePt t="5401" x="4630738" y="2209800"/>
          <p14:tracePt t="5405" x="4613275" y="2055813"/>
          <p14:tracePt t="5412" x="4613275" y="1928813"/>
          <p14:tracePt t="5421" x="4605338" y="1819275"/>
          <p14:tracePt t="5426" x="4579938" y="1700213"/>
          <p14:tracePt t="5433" x="4579938" y="1614488"/>
          <p14:tracePt t="5441" x="4579938" y="1530350"/>
          <p14:tracePt t="5451" x="4570413" y="1462088"/>
          <p14:tracePt t="5455" x="4570413" y="1376363"/>
          <p14:tracePt t="5462" x="4554538" y="1300163"/>
          <p14:tracePt t="5471" x="4529138" y="1223963"/>
          <p14:tracePt t="5476" x="4519613" y="1163638"/>
          <p14:tracePt t="5484" x="4476750" y="1104900"/>
          <p14:tracePt t="5490" x="4451350" y="1062038"/>
          <p14:tracePt t="5503" x="4332288" y="968375"/>
          <p14:tracePt t="5512" x="4298950" y="942975"/>
          <p14:tracePt t="5521" x="4248150" y="909638"/>
          <p14:tracePt t="5526" x="4187825" y="892175"/>
          <p14:tracePt t="5534" x="4121150" y="858838"/>
          <p14:tracePt t="5541" x="4095750" y="849313"/>
          <p14:tracePt t="5546" x="4044950" y="833438"/>
          <p14:tracePt t="5552" x="4010025" y="815975"/>
          <p14:tracePt t="5561" x="3951288" y="808038"/>
          <p14:tracePt t="5568" x="3883025" y="781050"/>
          <p14:tracePt t="5576" x="3797300" y="773113"/>
          <p14:tracePt t="5584" x="3738563" y="755650"/>
          <p14:tracePt t="5588" x="3636963" y="755650"/>
          <p14:tracePt t="5596" x="3568700" y="730250"/>
          <p14:tracePt t="5604" x="3517900" y="730250"/>
          <p14:tracePt t="5610" x="3475038" y="722313"/>
          <p14:tracePt t="5618" x="3441700" y="722313"/>
          <p14:tracePt t="5624" x="3432175" y="722313"/>
          <p14:tracePt t="5634" x="3414713" y="722313"/>
          <p14:tracePt t="5638" x="3398838" y="714375"/>
          <p14:tracePt t="5644" x="3381375" y="714375"/>
          <p14:tracePt t="5650" x="3363913" y="714375"/>
          <p14:tracePt t="5661" x="3355975" y="714375"/>
          <p14:tracePt t="5668" x="3338513" y="714375"/>
          <p14:tracePt t="5673" x="3322638" y="714375"/>
          <p14:tracePt t="5681" x="3305175" y="714375"/>
          <p14:tracePt t="5686" x="3287713" y="714375"/>
          <p14:tracePt t="5694" x="3270250" y="714375"/>
          <p14:tracePt t="5710" x="3254375" y="714375"/>
          <p14:tracePt t="5717" x="3244850" y="714375"/>
          <p14:tracePt t="5722" x="3236913" y="714375"/>
          <p14:tracePt t="5729" x="3228975" y="714375"/>
          <p14:tracePt t="5737" x="3219450" y="714375"/>
          <p14:tracePt t="5745" x="3211513" y="714375"/>
          <p14:tracePt t="5750" x="3203575" y="714375"/>
          <p14:tracePt t="5758" x="3194050" y="714375"/>
          <p14:tracePt t="5772" x="3178175" y="714375"/>
          <p14:tracePt t="6107" x="3160713" y="714375"/>
          <p14:tracePt t="6116" x="3135313" y="704850"/>
          <p14:tracePt t="6123" x="3117850" y="696913"/>
          <p14:tracePt t="6130" x="3092450" y="688975"/>
          <p14:tracePt t="6136" x="3084513" y="679450"/>
          <p14:tracePt t="6143" x="3067050" y="654050"/>
          <p14:tracePt t="6150" x="3059113" y="628650"/>
          <p14:tracePt t="6157" x="3049588" y="595313"/>
          <p14:tracePt t="6164" x="3041650" y="577850"/>
          <p14:tracePt t="6172" x="3041650" y="544513"/>
          <p14:tracePt t="6179" x="3041650" y="509588"/>
          <p14:tracePt t="6185" x="3041650" y="476250"/>
          <p14:tracePt t="6192" x="3059113" y="415925"/>
          <p14:tracePt t="6199" x="3100388" y="339725"/>
          <p14:tracePt t="6206" x="3152775" y="296863"/>
          <p14:tracePt t="6213" x="3194050" y="246063"/>
          <p14:tracePt t="6221" x="3244850" y="195263"/>
          <p14:tracePt t="6228" x="3322638" y="152400"/>
          <p14:tracePt t="6233" x="3414713" y="85725"/>
          <p14:tracePt t="6242" x="3627438" y="0"/>
          <p14:tracePt t="6311" x="5224463" y="263525"/>
          <p14:tracePt t="6321" x="5310188" y="357188"/>
          <p14:tracePt t="6327" x="5360988" y="425450"/>
          <p14:tracePt t="6334" x="5394325" y="484188"/>
          <p14:tracePt t="6341" x="5437188" y="552450"/>
          <p14:tracePt t="6348" x="5472113" y="585788"/>
          <p14:tracePt t="6353" x="5505450" y="628650"/>
          <p14:tracePt t="6361" x="5522913" y="663575"/>
          <p14:tracePt t="6370" x="5538788" y="722313"/>
          <p14:tracePt t="6376" x="5548313" y="781050"/>
          <p14:tracePt t="6383" x="5573713" y="841375"/>
          <p14:tracePt t="6390" x="5573713" y="942975"/>
          <p14:tracePt t="6396" x="5573713" y="1044575"/>
          <p14:tracePt t="6406" x="5573713" y="1173163"/>
          <p14:tracePt t="6411" x="5548313" y="1257300"/>
          <p14:tracePt t="6417" x="5497513" y="1360488"/>
          <p14:tracePt t="6424" x="5421313" y="1470025"/>
          <p14:tracePt t="6435" x="5335588" y="1571625"/>
          <p14:tracePt t="6439" x="5259388" y="1639888"/>
          <p14:tracePt t="6444" x="5114925" y="1758950"/>
          <p14:tracePt t="6456" x="4970463" y="1835150"/>
          <p14:tracePt t="6461" x="4859338" y="1878013"/>
          <p14:tracePt t="6468" x="4740275" y="1903413"/>
          <p14:tracePt t="6476" x="4621213" y="1938338"/>
          <p14:tracePt t="6484" x="4537075" y="1938338"/>
          <p14:tracePt t="6489" x="4486275" y="1938338"/>
          <p14:tracePt t="6494" x="4425950" y="1938338"/>
          <p14:tracePt t="6504" x="4375150" y="1938338"/>
          <p14:tracePt t="6510" x="4316413" y="1920875"/>
          <p14:tracePt t="6517" x="4265613" y="1885950"/>
          <p14:tracePt t="6523" x="4230688" y="1852613"/>
          <p14:tracePt t="6531" x="4187825" y="1809750"/>
          <p14:tracePt t="6539" x="4162425" y="1758950"/>
          <p14:tracePt t="6545" x="4103688" y="1657350"/>
          <p14:tracePt t="6552" x="4052888" y="1538288"/>
          <p14:tracePt t="6559" x="4035425" y="1427163"/>
          <p14:tracePt t="6567" x="4035425" y="1257300"/>
          <p14:tracePt t="6572" x="4044950" y="985838"/>
          <p14:tracePt t="6580" x="4103688" y="755650"/>
          <p14:tracePt t="6586" x="4137025" y="628650"/>
          <p14:tracePt t="6594" x="4240213" y="407988"/>
          <p14:tracePt t="6602" x="4349750" y="187325"/>
          <p14:tracePt t="6608" x="4460875" y="42863"/>
          <p14:tracePt t="6718" x="6719888" y="101600"/>
          <p14:tracePt t="6721" x="6788150" y="169863"/>
          <p14:tracePt t="6726" x="6831013" y="230188"/>
          <p14:tracePt t="6733" x="6856413" y="271463"/>
          <p14:tracePt t="6743" x="6864350" y="288925"/>
          <p14:tracePt t="6751" x="6873875" y="314325"/>
          <p14:tracePt t="6755" x="6873875" y="339725"/>
          <p14:tracePt t="6763" x="6873875" y="347663"/>
          <p14:tracePt t="6770" x="6873875" y="374650"/>
          <p14:tracePt t="6777" x="6873875" y="390525"/>
          <p14:tracePt t="6782" x="6873875" y="407988"/>
          <p14:tracePt t="6791" x="6856413" y="458788"/>
          <p14:tracePt t="6799" x="6823075" y="492125"/>
          <p14:tracePt t="6806" x="6797675" y="569913"/>
          <p14:tracePt t="6812" x="6737350" y="646113"/>
          <p14:tracePt t="6819" x="6686550" y="714375"/>
          <p14:tracePt t="6825" x="6592888" y="808038"/>
          <p14:tracePt t="6832" x="6508750" y="884238"/>
          <p14:tracePt t="6840" x="6415088" y="942975"/>
          <p14:tracePt t="6848" x="6354763" y="977900"/>
          <p14:tracePt t="6854" x="6278563" y="1028700"/>
          <p14:tracePt t="6862" x="6219825" y="1062038"/>
          <p14:tracePt t="6870" x="6167438" y="1087438"/>
          <p14:tracePt t="6875" x="6100763" y="1112838"/>
          <p14:tracePt t="6882" x="6032500" y="1147763"/>
          <p14:tracePt t="6889" x="5981700" y="1163638"/>
          <p14:tracePt t="6896" x="5946775" y="1181100"/>
          <p14:tracePt t="6903" x="5913438" y="1189038"/>
          <p14:tracePt t="6911" x="5862638" y="1198563"/>
          <p14:tracePt t="6919" x="5827713" y="1216025"/>
          <p14:tracePt t="6924" x="5811838" y="1216025"/>
          <p14:tracePt t="6933" x="5776913" y="1223963"/>
          <p14:tracePt t="6937" x="5761038" y="1223963"/>
          <p14:tracePt t="6945" x="5743575" y="1223963"/>
          <p14:tracePt t="6953" x="5726113" y="1223963"/>
          <p14:tracePt t="6968" x="5692775" y="1223963"/>
          <p14:tracePt t="6974" x="5683250" y="1223963"/>
          <p14:tracePt t="6982" x="5675313" y="1223963"/>
          <p14:tracePt t="6995" x="5667375" y="1216025"/>
          <p14:tracePt t="7003" x="5657850" y="1216025"/>
          <p14:tracePt t="7016" x="5649913" y="1216025"/>
          <p14:tracePt t="7023" x="5649913" y="1206500"/>
          <p14:tracePt t="7030" x="5641975" y="1206500"/>
          <p14:tracePt t="7044" x="5632450" y="1198563"/>
          <p14:tracePt t="7065" x="5632450" y="1189038"/>
          <p14:tracePt t="7073" x="5632450" y="1181100"/>
          <p14:tracePt t="7079" x="5624513" y="1181100"/>
          <p14:tracePt t="7086" x="5624513" y="1173163"/>
          <p14:tracePt t="7093" x="5616575" y="1163638"/>
          <p14:tracePt t="7099" x="5616575" y="1155700"/>
          <p14:tracePt t="7108" x="5607050" y="1155700"/>
          <p14:tracePt t="7116" x="5607050" y="1147763"/>
          <p14:tracePt t="7122" x="5607050" y="1138238"/>
          <p14:tracePt t="7129" x="5607050" y="1130300"/>
          <p14:tracePt t="7136" x="5607050" y="1122363"/>
          <p14:tracePt t="7142" x="5607050" y="1112838"/>
          <p14:tracePt t="7157" x="5607050" y="1096963"/>
          <p14:tracePt t="7164" x="5607050" y="1079500"/>
          <p14:tracePt t="7172" x="5607050" y="1069975"/>
          <p14:tracePt t="7178" x="5607050" y="1054100"/>
          <p14:tracePt t="7185" x="5607050" y="1044575"/>
          <p14:tracePt t="7191" x="5607050" y="1028700"/>
          <p14:tracePt t="7200" x="5616575" y="993775"/>
          <p14:tracePt t="7206" x="5616575" y="985838"/>
          <p14:tracePt t="7213" x="5632450" y="935038"/>
          <p14:tracePt t="7221" x="5641975" y="900113"/>
          <p14:tracePt t="7228" x="5657850" y="884238"/>
          <p14:tracePt t="7235" x="5683250" y="833438"/>
          <p14:tracePt t="7241" x="5718175" y="773113"/>
          <p14:tracePt t="7250" x="5751513" y="722313"/>
          <p14:tracePt t="7255" x="5776913" y="663575"/>
          <p14:tracePt t="7262" x="5845175" y="569913"/>
          <p14:tracePt t="7269" x="5921375" y="476250"/>
          <p14:tracePt t="7277" x="5989638" y="400050"/>
          <p14:tracePt t="7285" x="6083300" y="314325"/>
          <p14:tracePt t="7291" x="6142038" y="263525"/>
          <p14:tracePt t="7299" x="6194425" y="220663"/>
          <p14:tracePt t="7303" x="6235700" y="195263"/>
          <p14:tracePt t="7311" x="6278563" y="161925"/>
          <p14:tracePt t="7319" x="6321425" y="136525"/>
          <p14:tracePt t="7326" x="6354763" y="119063"/>
          <p14:tracePt t="7335" x="6389688" y="101600"/>
          <p14:tracePt t="7340" x="6423025" y="85725"/>
          <p14:tracePt t="7347" x="6440488" y="68263"/>
          <p14:tracePt t="7354" x="6465888" y="58738"/>
          <p14:tracePt t="7361" x="6499225" y="42863"/>
          <p14:tracePt t="7368" x="6524625" y="33338"/>
          <p14:tracePt t="7375" x="6559550" y="25400"/>
          <p14:tracePt t="7383" x="6592888" y="17463"/>
          <p14:tracePt t="7388" x="6653213" y="17463"/>
          <p14:tracePt t="7396" x="6686550" y="7938"/>
          <p14:tracePt t="7403" x="6704013" y="7938"/>
          <p14:tracePt t="7410" x="6762750" y="7938"/>
          <p14:tracePt t="7416" x="6780213" y="7938"/>
          <p14:tracePt t="7424" x="6823075" y="7938"/>
          <p14:tracePt t="7432" x="6848475" y="7938"/>
          <p14:tracePt t="7439" x="6915150" y="7938"/>
          <p14:tracePt t="7445" x="6942138" y="17463"/>
          <p14:tracePt t="7453" x="6983413" y="17463"/>
          <p14:tracePt t="7460" x="7008813" y="25400"/>
          <p14:tracePt t="7465" x="7069138" y="25400"/>
          <p14:tracePt t="7474" x="7094538" y="33338"/>
          <p14:tracePt t="7482" x="7119938" y="33338"/>
          <p14:tracePt t="7488" x="7137400" y="33338"/>
          <p14:tracePt t="7495" x="7170738" y="33338"/>
          <p14:tracePt t="7502" x="7188200" y="33338"/>
          <p14:tracePt t="7509" x="7196138" y="42863"/>
          <p14:tracePt t="7516" x="7213600" y="42863"/>
          <p14:tracePt t="7523" x="7221538" y="42863"/>
          <p14:tracePt t="7537" x="7229475" y="42863"/>
          <p14:tracePt t="7545" x="7239000" y="42863"/>
          <p14:tracePt t="7552" x="7246938" y="42863"/>
          <p14:tracePt t="7566" x="7256463" y="42863"/>
          <p14:tracePt t="7572" x="7264400" y="42863"/>
          <p14:tracePt t="7594" x="7272338" y="42863"/>
          <p14:tracePt t="7615" x="7281863" y="42863"/>
          <p14:tracePt t="7635" x="7289800" y="42863"/>
          <p14:tracePt t="7777" x="7297738" y="42863"/>
          <p14:tracePt t="7925" x="7307263" y="42863"/>
          <p14:tracePt t="7945" x="7307263" y="50800"/>
          <p14:tracePt t="7965" x="7315200" y="50800"/>
          <p14:tracePt t="7987" x="7323138" y="50800"/>
          <p14:tracePt t="7994" x="7323138" y="58738"/>
          <p14:tracePt t="8002" x="7332663" y="58738"/>
          <p14:tracePt t="8072" x="7332663" y="68263"/>
          <p14:tracePt t="8093" x="7340600" y="68263"/>
          <p14:tracePt t="8108" x="7348538" y="68263"/>
          <p14:tracePt t="8142" x="7348538" y="76200"/>
          <p14:tracePt t="8148" x="7358063" y="76200"/>
          <p14:tracePt t="8157" x="7358063" y="85725"/>
          <p14:tracePt t="8172" x="7366000" y="85725"/>
          <p14:tracePt t="8206" x="7373938" y="85725"/>
          <p14:tracePt t="8241" x="7373938" y="93663"/>
          <p14:tracePt t="8319" x="7373938" y="101600"/>
          <p14:tracePt t="8473" x="7366000" y="101600"/>
          <p14:tracePt t="8489" x="7358063" y="101600"/>
          <p14:tracePt t="8530" x="7348538" y="111125"/>
          <p14:tracePt t="8544" x="7340600" y="111125"/>
          <p14:tracePt t="8586" x="7332663" y="119063"/>
          <p14:tracePt t="8608" x="7323138" y="119063"/>
          <p14:tracePt t="8636" x="7315200" y="119063"/>
          <p14:tracePt t="8658" x="7307263" y="119063"/>
          <p14:tracePt t="8685" x="7297738" y="119063"/>
          <p14:tracePt t="8721" x="7289800" y="119063"/>
          <p14:tracePt t="8742" x="7281863" y="119063"/>
          <p14:tracePt t="8784" x="7272338" y="119063"/>
          <p14:tracePt t="8847" x="7264400" y="119063"/>
          <p14:tracePt t="8854" x="7264400" y="127000"/>
          <p14:tracePt t="8861" x="7256463" y="127000"/>
          <p14:tracePt t="8876" x="7229475" y="127000"/>
          <p14:tracePt t="8882" x="7221538" y="127000"/>
          <p14:tracePt t="8890" x="7162800" y="144463"/>
          <p14:tracePt t="8896" x="7034213" y="161925"/>
          <p14:tracePt t="8904" x="6907213" y="177800"/>
          <p14:tracePt t="8911" x="6704013" y="203200"/>
          <p14:tracePt t="8917" x="6372225" y="238125"/>
          <p14:tracePt t="8925" x="5997575" y="255588"/>
          <p14:tracePt t="8934" x="5819775" y="255588"/>
          <p14:tracePt t="8939" x="5522913" y="271463"/>
          <p14:tracePt t="8946" x="5267325" y="271463"/>
          <p14:tracePt t="8953" x="5064125" y="271463"/>
          <p14:tracePt t="8969" x="4222750" y="288925"/>
          <p14:tracePt t="8974" x="3865563" y="306388"/>
          <p14:tracePt t="8984" x="3611563" y="306388"/>
          <p14:tracePt t="8989" x="3203575" y="306388"/>
          <p14:tracePt t="8995" x="2760663" y="347663"/>
          <p14:tracePt t="9003" x="2379663" y="365125"/>
          <p14:tracePt t="9009" x="2106613" y="400050"/>
          <p14:tracePt t="9017" x="1835150" y="425450"/>
          <p14:tracePt t="9024" x="1647825" y="458788"/>
          <p14:tracePt t="9031" x="1528763" y="476250"/>
          <p14:tracePt t="9039" x="1401763" y="492125"/>
          <p14:tracePt t="9044" x="1300163" y="501650"/>
          <p14:tracePt t="9051" x="1239838" y="509588"/>
          <p14:tracePt t="9058" x="1206500" y="519113"/>
          <p14:tracePt t="9066" x="1189038" y="527050"/>
          <p14:tracePt t="9073" x="1173163" y="527050"/>
          <p14:tracePt t="9080" x="1163638" y="527050"/>
          <p14:tracePt t="9088" x="1155700" y="527050"/>
          <p14:tracePt t="9094" x="1147763" y="534988"/>
          <p14:tracePt t="9108" x="1138238" y="534988"/>
          <p14:tracePt t="9199" x="1147763" y="534988"/>
          <p14:tracePt t="9221" x="1155700" y="534988"/>
          <p14:tracePt t="9396" x="1163638" y="534988"/>
          <p14:tracePt t="10122" x="1173163" y="534988"/>
          <p14:tracePt t="10136" x="1189038" y="534988"/>
          <p14:tracePt t="10143" x="1198563" y="534988"/>
          <p14:tracePt t="10157" x="1206500" y="534988"/>
          <p14:tracePt t="10166" x="1214438" y="534988"/>
          <p14:tracePt t="10171" x="1223963" y="534988"/>
          <p14:tracePt t="10185" x="1239838" y="534988"/>
          <p14:tracePt t="10192" x="1249363" y="534988"/>
          <p14:tracePt t="10200" x="1257300" y="534988"/>
          <p14:tracePt t="10207" x="1265238" y="534988"/>
          <p14:tracePt t="10214" x="1274763" y="534988"/>
          <p14:tracePt t="10221" x="1282700" y="534988"/>
          <p14:tracePt t="10228" x="1300163" y="534988"/>
          <p14:tracePt t="10242" x="1317625" y="544513"/>
          <p14:tracePt t="10250" x="1325563" y="544513"/>
          <p14:tracePt t="10256" x="1333500" y="544513"/>
          <p14:tracePt t="10264" x="1350963" y="544513"/>
          <p14:tracePt t="10270" x="1358900" y="544513"/>
          <p14:tracePt t="10277" x="1368425" y="544513"/>
          <p14:tracePt t="10283" x="1376363" y="544513"/>
          <p14:tracePt t="10291" x="1401763" y="544513"/>
          <p14:tracePt t="10299" x="1409700" y="544513"/>
          <p14:tracePt t="10306" x="1419225" y="544513"/>
          <p14:tracePt t="10313" x="1427163" y="544513"/>
          <p14:tracePt t="10320" x="1435100" y="544513"/>
          <p14:tracePt t="10327" x="1444625" y="544513"/>
          <p14:tracePt t="10332" x="1452563" y="544513"/>
          <p14:tracePt t="10341" x="1462088" y="544513"/>
          <p14:tracePt t="10347" x="1477963" y="544513"/>
          <p14:tracePt t="10354" x="1487488" y="544513"/>
          <p14:tracePt t="10362" x="1495425" y="544513"/>
          <p14:tracePt t="10376" x="1503363" y="544513"/>
          <p14:tracePt t="10383" x="1512888" y="544513"/>
          <p14:tracePt t="10390" x="1520825" y="544513"/>
          <p14:tracePt t="10404" x="1528763" y="544513"/>
          <p14:tracePt t="10418" x="1538288" y="544513"/>
          <p14:tracePt t="10439" x="1546225" y="544513"/>
          <p14:tracePt t="10460" x="1554163" y="544513"/>
          <p14:tracePt t="10482" x="1554163" y="552450"/>
          <p14:tracePt t="10749" x="1741488" y="466725"/>
          <p14:tracePt t="10755" x="2012950" y="347663"/>
          <p14:tracePt t="10762" x="2132013" y="322263"/>
          <p14:tracePt t="10770" x="2319338" y="271463"/>
          <p14:tracePt t="10777" x="2446338" y="238125"/>
          <p14:tracePt t="10784" x="2574925" y="220663"/>
          <p14:tracePt t="10789" x="2693988" y="203200"/>
          <p14:tracePt t="10798" x="2820988" y="177800"/>
          <p14:tracePt t="10803" x="2965450" y="169863"/>
          <p14:tracePt t="10811" x="3100388" y="169863"/>
          <p14:tracePt t="10820" x="3228975" y="169863"/>
          <p14:tracePt t="10826" x="3373438" y="169863"/>
          <p14:tracePt t="10833" x="3551238" y="177800"/>
          <p14:tracePt t="10840" x="3713163" y="203200"/>
          <p14:tracePt t="10847" x="3848100" y="230188"/>
          <p14:tracePt t="10855" x="3984625" y="263525"/>
          <p14:tracePt t="10860" x="4095750" y="296863"/>
          <p14:tracePt t="10868" x="4197350" y="322263"/>
          <p14:tracePt t="10877" x="4291013" y="357188"/>
          <p14:tracePt t="10883" x="4349750" y="400050"/>
          <p14:tracePt t="10889" x="4375150" y="415925"/>
          <p14:tracePt t="10896" x="4400550" y="441325"/>
          <p14:tracePt t="10905" x="4418013" y="458788"/>
          <p14:tracePt t="10910" x="4435475" y="458788"/>
          <p14:tracePt t="10918" x="4435475" y="466725"/>
          <p14:tracePt t="10924" x="4443413" y="476250"/>
          <p14:tracePt t="10934" x="4443413" y="484188"/>
          <p14:tracePt t="10940" x="4451350" y="492125"/>
          <p14:tracePt t="10946" x="4451350" y="509588"/>
          <p14:tracePt t="10968" x="4451350" y="534988"/>
          <p14:tracePt t="10975" x="4451350" y="544513"/>
          <p14:tracePt t="10982" x="4451350" y="560388"/>
          <p14:tracePt t="10987" x="4451350" y="569913"/>
          <p14:tracePt t="10996" x="4451350" y="585788"/>
          <p14:tracePt t="11002" x="4443413" y="611188"/>
          <p14:tracePt t="11009" x="4435475" y="636588"/>
          <p14:tracePt t="11017" x="4425950" y="654050"/>
          <p14:tracePt t="11021" x="4410075" y="679450"/>
          <p14:tracePt t="11029" x="4392613" y="704850"/>
          <p14:tracePt t="11038" x="4392613" y="730250"/>
          <p14:tracePt t="11044" x="4384675" y="739775"/>
          <p14:tracePt t="11054" x="4367213" y="755650"/>
          <p14:tracePt t="11058" x="4359275" y="781050"/>
          <p14:tracePt t="11068" x="4341813" y="798513"/>
          <p14:tracePt t="11072" x="4332288" y="798513"/>
          <p14:tracePt t="11078" x="4332288" y="815975"/>
          <p14:tracePt t="11088" x="4316413" y="823913"/>
          <p14:tracePt t="11101" x="4298950" y="833438"/>
          <p14:tracePt t="11114" x="4291013" y="849313"/>
          <p14:tracePt t="11129" x="4281488" y="858838"/>
          <p14:tracePt t="11143" x="4273550" y="858838"/>
          <p14:tracePt t="11158" x="4265613" y="866775"/>
          <p14:tracePt t="11177" x="4256088" y="866775"/>
          <p14:tracePt t="11207" x="4248150" y="866775"/>
          <p14:tracePt t="11227" x="4240213" y="866775"/>
          <p14:tracePt t="11249" x="4230688" y="866775"/>
          <p14:tracePt t="11290" x="4222750" y="866775"/>
          <p14:tracePt t="11299" x="4214813" y="866775"/>
          <p14:tracePt t="11501" x="4214813" y="858838"/>
          <p14:tracePt t="11522" x="4214813" y="849313"/>
          <p14:tracePt t="11537" x="4214813" y="841375"/>
          <p14:tracePt t="11579" x="4214813" y="833438"/>
          <p14:tracePt t="11593" x="4214813" y="823913"/>
          <p14:tracePt t="11607" x="4222750" y="823913"/>
          <p14:tracePt t="11635" x="4222750" y="815975"/>
          <p14:tracePt t="11649" x="4230688" y="815975"/>
          <p14:tracePt t="11657" x="4230688" y="808038"/>
          <p14:tracePt t="11671" x="4240213" y="808038"/>
          <p14:tracePt t="11678" x="4240213" y="798513"/>
          <p14:tracePt t="11691" x="4248150" y="798513"/>
          <p14:tracePt t="11721" x="4248150" y="790575"/>
          <p14:tracePt t="11727" x="4256088" y="790575"/>
          <p14:tracePt t="11733" x="4256088" y="781050"/>
          <p14:tracePt t="11750" x="4265613" y="781050"/>
          <p14:tracePt t="11776" x="4265613" y="773113"/>
          <p14:tracePt t="11782" x="4273550" y="773113"/>
          <p14:tracePt t="11790" x="4273550" y="765175"/>
          <p14:tracePt t="11796" x="4281488" y="765175"/>
          <p14:tracePt t="11812" x="4291013" y="765175"/>
          <p14:tracePt t="11832" x="4298950" y="755650"/>
          <p14:tracePt t="11846" x="4306888" y="755650"/>
          <p14:tracePt t="11888" x="4316413" y="755650"/>
          <p14:tracePt t="11902" x="4324350" y="755650"/>
          <p14:tracePt t="12072" x="4332288" y="755650"/>
          <p14:tracePt t="12467" x="4392613" y="722313"/>
          <p14:tracePt t="12474" x="4511675" y="663575"/>
          <p14:tracePt t="12482" x="4706938" y="560388"/>
          <p14:tracePt t="12490" x="5003800" y="441325"/>
          <p14:tracePt t="12495" x="5327650" y="347663"/>
          <p14:tracePt t="12502" x="5700713" y="238125"/>
          <p14:tracePt t="12510" x="6057900" y="203200"/>
          <p14:tracePt t="12517" x="6329363" y="169863"/>
          <p14:tracePt t="12523" x="6483350" y="169863"/>
          <p14:tracePt t="12531" x="6635750" y="169863"/>
          <p14:tracePt t="12538" x="6754813" y="169863"/>
          <p14:tracePt t="12544" x="6856413" y="187325"/>
          <p14:tracePt t="12550" x="6942138" y="195263"/>
          <p14:tracePt t="12558" x="6983413" y="203200"/>
          <p14:tracePt t="12567" x="7034213" y="212725"/>
          <p14:tracePt t="12572" x="7051675" y="212725"/>
          <p14:tracePt t="12579" x="7059613" y="220663"/>
          <p14:tracePt t="12593" x="7069138" y="230188"/>
          <p14:tracePt t="12600" x="7077075" y="230188"/>
          <p14:tracePt t="12621" x="7077075" y="238125"/>
          <p14:tracePt t="12650" x="7077075" y="246063"/>
          <p14:tracePt t="12664" x="7077075" y="255588"/>
          <p14:tracePt t="12671" x="7069138" y="255588"/>
          <p14:tracePt t="12693" x="7059613" y="255588"/>
          <p14:tracePt t="12700" x="7059613" y="263525"/>
          <p14:tracePt t="12706" x="7059613" y="271463"/>
          <p14:tracePt t="12713" x="7043738" y="280988"/>
          <p14:tracePt t="12720" x="7034213" y="288925"/>
          <p14:tracePt t="12727" x="7034213" y="306388"/>
          <p14:tracePt t="12733" x="7018338" y="314325"/>
          <p14:tracePt t="12741" x="7008813" y="331788"/>
          <p14:tracePt t="12750" x="6992938" y="347663"/>
          <p14:tracePt t="12756" x="6975475" y="365125"/>
          <p14:tracePt t="12762" x="6958013" y="382588"/>
          <p14:tracePt t="12770" x="6950075" y="400050"/>
          <p14:tracePt t="12776" x="6932613" y="415925"/>
          <p14:tracePt t="12785" x="6915150" y="425450"/>
          <p14:tracePt t="12791" x="6899275" y="441325"/>
          <p14:tracePt t="12800" x="6889750" y="450850"/>
          <p14:tracePt t="12805" x="6864350" y="466725"/>
          <p14:tracePt t="12812" x="6848475" y="484188"/>
          <p14:tracePt t="12819" x="6831013" y="492125"/>
          <p14:tracePt t="12826" x="6813550" y="509588"/>
          <p14:tracePt t="12833" x="6788150" y="534988"/>
          <p14:tracePt t="12840" x="6770688" y="534988"/>
          <p14:tracePt t="12847" x="6745288" y="552450"/>
          <p14:tracePt t="12855" x="6729413" y="569913"/>
          <p14:tracePt t="12861" x="6711950" y="585788"/>
          <p14:tracePt t="12869" x="6686550" y="595313"/>
          <p14:tracePt t="12875" x="6661150" y="611188"/>
          <p14:tracePt t="12882" x="6626225" y="628650"/>
          <p14:tracePt t="12889" x="6600825" y="636588"/>
          <p14:tracePt t="12896" x="6567488" y="654050"/>
          <p14:tracePt t="12904" x="6534150" y="663575"/>
          <p14:tracePt t="12911" x="6491288" y="679450"/>
          <p14:tracePt t="12915" x="6448425" y="704850"/>
          <p14:tracePt t="12924" x="6423025" y="714375"/>
          <p14:tracePt t="12934" x="6397625" y="722313"/>
          <p14:tracePt t="12937" x="6372225" y="730250"/>
          <p14:tracePt t="12945" x="6346825" y="739775"/>
          <p14:tracePt t="12952" x="6321425" y="747713"/>
          <p14:tracePt t="12960" x="6296025" y="755650"/>
          <p14:tracePt t="12967" x="6286500" y="755650"/>
          <p14:tracePt t="12973" x="6270625" y="765175"/>
          <p14:tracePt t="12981" x="6253163" y="765175"/>
          <p14:tracePt t="12987" x="6245225" y="773113"/>
          <p14:tracePt t="12994" x="6235700" y="773113"/>
          <p14:tracePt t="13001" x="6219825" y="773113"/>
          <p14:tracePt t="13009" x="6202363" y="773113"/>
          <p14:tracePt t="13016" x="6202363" y="781050"/>
          <p14:tracePt t="13023" x="6184900" y="781050"/>
          <p14:tracePt t="13029" x="6184900" y="790575"/>
          <p14:tracePt t="13037" x="6167438" y="790575"/>
          <p14:tracePt t="13044" x="6159500" y="790575"/>
          <p14:tracePt t="13058" x="6151563" y="790575"/>
          <p14:tracePt t="13066" x="6142038" y="790575"/>
          <p14:tracePt t="13072" x="6134100" y="790575"/>
          <p14:tracePt t="13079" x="6126163" y="790575"/>
          <p14:tracePt t="13093" x="6116638" y="790575"/>
          <p14:tracePt t="13107" x="6108700" y="790575"/>
          <p14:tracePt t="13122" x="6100763" y="790575"/>
          <p14:tracePt t="13142" x="6091238" y="790575"/>
          <p14:tracePt t="13198" x="6091238" y="781050"/>
          <p14:tracePt t="13240" x="6091238" y="773113"/>
          <p14:tracePt t="13269" x="6091238" y="765175"/>
          <p14:tracePt t="13277" x="6108700" y="765175"/>
          <p14:tracePt t="13282" x="6108700" y="755650"/>
          <p14:tracePt t="13290" x="6116638" y="755650"/>
          <p14:tracePt t="13297" x="6134100" y="747713"/>
          <p14:tracePt t="13304" x="6151563" y="739775"/>
          <p14:tracePt t="13311" x="6176963" y="730250"/>
          <p14:tracePt t="13319" x="6210300" y="714375"/>
          <p14:tracePt t="13326" x="6235700" y="696913"/>
          <p14:tracePt t="13333" x="6261100" y="696913"/>
          <p14:tracePt t="13340" x="6296025" y="679450"/>
          <p14:tracePt t="13347" x="6311900" y="671513"/>
          <p14:tracePt t="13355" x="6346825" y="663575"/>
          <p14:tracePt t="13360" x="6364288" y="663575"/>
          <p14:tracePt t="13368" x="6380163" y="654050"/>
          <p14:tracePt t="13375" x="6397625" y="654050"/>
          <p14:tracePt t="13382" x="6415088" y="646113"/>
          <p14:tracePt t="13388" x="6423025" y="646113"/>
          <p14:tracePt t="13396" x="6440488" y="646113"/>
          <p14:tracePt t="13403" x="6456363" y="646113"/>
          <p14:tracePt t="13410" x="6456363" y="636588"/>
          <p14:tracePt t="13415" x="6473825" y="636588"/>
          <p14:tracePt t="13424" x="6483350" y="636588"/>
          <p14:tracePt t="13438" x="6491288" y="636588"/>
          <p14:tracePt t="13445" x="6499225" y="636588"/>
          <p14:tracePt t="13459" x="6508750" y="636588"/>
          <p14:tracePt t="13465" x="6516688" y="636588"/>
          <p14:tracePt t="13476" x="6524625" y="636588"/>
          <p14:tracePt t="13495" x="6534150" y="636588"/>
          <p14:tracePt t="13508" x="6542088" y="636588"/>
          <p14:tracePt t="13544" x="6550025" y="636588"/>
          <p14:tracePt t="13565" x="6559550" y="636588"/>
          <p14:tracePt t="13593" x="6567488" y="636588"/>
          <p14:tracePt t="13705" x="6575425" y="636588"/>
          <p14:tracePt t="16079" x="6508750" y="663575"/>
          <p14:tracePt t="16085" x="6311900" y="730250"/>
          <p14:tracePt t="16093" x="5989638" y="841375"/>
          <p14:tracePt t="16099" x="5591175" y="952500"/>
          <p14:tracePt t="16108" x="5403850" y="977900"/>
          <p14:tracePt t="16115" x="5216525" y="993775"/>
          <p14:tracePt t="16122" x="5064125" y="993775"/>
          <p14:tracePt t="16129" x="4953000" y="1003300"/>
          <p14:tracePt t="16137" x="4818063" y="1019175"/>
          <p14:tracePt t="16142" x="4681538" y="1019175"/>
          <p14:tracePt t="16149" x="4529138" y="1019175"/>
          <p14:tracePt t="16157" x="4451350" y="1019175"/>
          <p14:tracePt t="16166" x="4324350" y="1019175"/>
          <p14:tracePt t="16171" x="4240213" y="1019175"/>
          <p14:tracePt t="16177" x="4154488" y="1019175"/>
          <p14:tracePt t="16185" x="4070350" y="1011238"/>
          <p14:tracePt t="16192" x="3992563" y="993775"/>
          <p14:tracePt t="16200" x="3925888" y="985838"/>
          <p14:tracePt t="16206" x="3865563" y="968375"/>
          <p14:tracePt t="16214" x="3789363" y="942975"/>
          <p14:tracePt t="16222" x="3738563" y="917575"/>
          <p14:tracePt t="16227" x="3695700" y="909638"/>
          <p14:tracePt t="16234" x="3662363" y="892175"/>
          <p14:tracePt t="16241" x="3594100" y="874713"/>
          <p14:tracePt t="16248" x="3559175" y="858838"/>
          <p14:tracePt t="16256" x="3517900" y="833438"/>
          <p14:tracePt t="16263" x="3475038" y="808038"/>
          <p14:tracePt t="16271" x="3441700" y="781050"/>
          <p14:tracePt t="16276" x="3406775" y="765175"/>
          <p14:tracePt t="16284" x="3389313" y="739775"/>
          <p14:tracePt t="16290" x="3373438" y="714375"/>
          <p14:tracePt t="16300" x="3355975" y="704850"/>
          <p14:tracePt t="16303" x="3348038" y="679450"/>
          <p14:tracePt t="16312" x="3348038" y="663575"/>
          <p14:tracePt t="16319" x="3348038" y="636588"/>
          <p14:tracePt t="16326" x="3348038" y="620713"/>
          <p14:tracePt t="16334" x="3348038" y="603250"/>
          <p14:tracePt t="16339" x="3348038" y="577850"/>
          <p14:tracePt t="16347" x="3348038" y="552450"/>
          <p14:tracePt t="16355" x="3363913" y="527050"/>
          <p14:tracePt t="16362" x="3373438" y="484188"/>
          <p14:tracePt t="16369" x="3398838" y="458788"/>
          <p14:tracePt t="16375" x="3414713" y="441325"/>
          <p14:tracePt t="16383" x="3432175" y="415925"/>
          <p14:tracePt t="16389" x="3457575" y="407988"/>
          <p14:tracePt t="16396" x="3492500" y="390525"/>
          <p14:tracePt t="16404" x="3559175" y="374650"/>
          <p14:tracePt t="16411" x="3781425" y="357188"/>
          <p14:tracePt t="16419" x="4070350" y="357188"/>
          <p14:tracePt t="16424" x="4384675" y="415925"/>
          <p14:tracePt t="16434" x="4646613" y="519113"/>
          <p14:tracePt t="16438" x="4927600" y="679450"/>
          <p14:tracePt t="16445" x="5173663" y="866775"/>
          <p14:tracePt t="16453" x="5276850" y="952500"/>
          <p14:tracePt t="16460" x="5360988" y="1036638"/>
          <p14:tracePt t="16468" x="5386388" y="1087438"/>
          <p14:tracePt t="16474" x="5421313" y="1155700"/>
          <p14:tracePt t="16483" x="5429250" y="1198563"/>
          <p14:tracePt t="16489" x="5437188" y="1249363"/>
          <p14:tracePt t="16495" x="5437188" y="1292225"/>
          <p14:tracePt t="16502" x="5437188" y="1343025"/>
          <p14:tracePt t="16510" x="5437188" y="1393825"/>
          <p14:tracePt t="16516" x="5403850" y="1477963"/>
          <p14:tracePt t="16523" x="5386388" y="1546225"/>
          <p14:tracePt t="16534" x="5327650" y="1622425"/>
          <p14:tracePt t="16538" x="5249863" y="1700213"/>
          <p14:tracePt t="16544" x="5157788" y="1793875"/>
          <p14:tracePt t="16549" x="5029200" y="1895475"/>
          <p14:tracePt t="16560" x="4833938" y="2014538"/>
          <p14:tracePt t="16567" x="4646613" y="2082800"/>
          <p14:tracePt t="16573" x="4519613" y="2133600"/>
          <p14:tracePt t="16579" x="4359275" y="2166938"/>
          <p14:tracePt t="16588" x="4214813" y="2192338"/>
          <p14:tracePt t="16594" x="4095750" y="2209800"/>
          <p14:tracePt t="16601" x="4010025" y="2217738"/>
          <p14:tracePt t="16607" x="3873500" y="2217738"/>
          <p14:tracePt t="16617" x="3746500" y="2217738"/>
          <p14:tracePt t="16622" x="3644900" y="2192338"/>
          <p14:tracePt t="16629" x="3475038" y="2149475"/>
          <p14:tracePt t="16637" x="3363913" y="2116138"/>
          <p14:tracePt t="16643" x="3297238" y="2073275"/>
          <p14:tracePt t="16651" x="3219450" y="2022475"/>
          <p14:tracePt t="16655" x="3127375" y="1928813"/>
          <p14:tracePt t="16667" x="3059113" y="1844675"/>
          <p14:tracePt t="16671" x="2982913" y="1716088"/>
          <p14:tracePt t="16676" x="2930525" y="1563688"/>
          <p14:tracePt t="16686" x="2914650" y="1419225"/>
          <p14:tracePt t="16692" x="2914650" y="1282700"/>
          <p14:tracePt t="16700" x="2914650" y="1062038"/>
          <p14:tracePt t="16706" x="2930525" y="790575"/>
          <p14:tracePt t="16714" x="2973388" y="595313"/>
          <p14:tracePt t="16721" x="3074988" y="331788"/>
          <p14:tracePt t="16727" x="3194050" y="85725"/>
          <p14:tracePt t="16851" x="6397625" y="425450"/>
          <p14:tracePt t="16855" x="6610350" y="611188"/>
          <p14:tracePt t="16862" x="6745288" y="747713"/>
          <p14:tracePt t="16870" x="6838950" y="892175"/>
          <p14:tracePt t="16875" x="6881813" y="993775"/>
          <p14:tracePt t="16883" x="6889750" y="1096963"/>
          <p14:tracePt t="16889" x="6889750" y="1181100"/>
          <p14:tracePt t="16896" x="6856413" y="1266825"/>
          <p14:tracePt t="16904" x="6838950" y="1333500"/>
          <p14:tracePt t="16911" x="6788150" y="1419225"/>
          <p14:tracePt t="16917" x="6754813" y="1470025"/>
          <p14:tracePt t="16924" x="6711950" y="1512888"/>
          <p14:tracePt t="16934" x="6661150" y="1571625"/>
          <p14:tracePt t="16938" x="6592888" y="1631950"/>
          <p14:tracePt t="16945" x="6524625" y="1690688"/>
          <p14:tracePt t="16954" x="6440488" y="1751013"/>
          <p14:tracePt t="16969" x="6270625" y="1852613"/>
          <p14:tracePt t="16973" x="6176963" y="1895475"/>
          <p14:tracePt t="16984" x="5997575" y="1997075"/>
          <p14:tracePt t="16987" x="5853113" y="2039938"/>
          <p14:tracePt t="16994" x="5743575" y="2073275"/>
          <p14:tracePt t="17003" x="5607050" y="2116138"/>
          <p14:tracePt t="17009" x="5472113" y="2149475"/>
          <p14:tracePt t="17016" x="5343525" y="2159000"/>
          <p14:tracePt t="17023" x="5216525" y="2174875"/>
          <p14:tracePt t="17030" x="5080000" y="2174875"/>
          <p14:tracePt t="17038" x="4962525" y="2174875"/>
          <p14:tracePt t="17043" x="4851400" y="2159000"/>
          <p14:tracePt t="17050" x="4749800" y="2133600"/>
          <p14:tracePt t="17059" x="4646613" y="2098675"/>
          <p14:tracePt t="17067" x="4587875" y="2082800"/>
          <p14:tracePt t="17072" x="4519613" y="2047875"/>
          <p14:tracePt t="17079" x="4468813" y="2005013"/>
          <p14:tracePt t="17086" x="4418013" y="1979613"/>
          <p14:tracePt t="17093" x="4400550" y="1954213"/>
          <p14:tracePt t="17101" x="4359275" y="1938338"/>
          <p14:tracePt t="17108" x="4349750" y="1928813"/>
          <p14:tracePt t="17117" x="4332288" y="1903413"/>
          <p14:tracePt t="17121" x="4324350" y="1885950"/>
          <p14:tracePt t="17129" x="4316413" y="1885950"/>
          <p14:tracePt t="17136" x="4306888" y="1885950"/>
          <p14:tracePt t="17143" x="4306888" y="1878013"/>
          <p14:tracePt t="17151" x="4298950" y="1878013"/>
          <p14:tracePt t="17157" x="4291013" y="1870075"/>
          <p14:tracePt t="17178" x="4291013" y="1860550"/>
          <p14:tracePt t="17192" x="4291013" y="1852613"/>
          <p14:tracePt t="17200" x="4291013" y="1844675"/>
          <p14:tracePt t="17206" x="4291013" y="1835150"/>
          <p14:tracePt t="17679" x="4281488" y="1835150"/>
          <p14:tracePt t="17687" x="4273550" y="1827213"/>
          <p14:tracePt t="17694" x="4265613" y="1827213"/>
          <p14:tracePt t="17709" x="4248150" y="1819275"/>
          <p14:tracePt t="17717" x="4240213" y="1819275"/>
          <p14:tracePt t="17723" x="4230688" y="1819275"/>
          <p14:tracePt t="17730" x="4222750" y="1819275"/>
          <p14:tracePt t="17737" x="4214813" y="1819275"/>
          <p14:tracePt t="17744" x="4187825" y="1819275"/>
          <p14:tracePt t="17750" x="4179888" y="1809750"/>
          <p14:tracePt t="17757" x="4162425" y="1801813"/>
          <p14:tracePt t="17767" x="4137025" y="1793875"/>
          <p14:tracePt t="17771" x="4121150" y="1784350"/>
          <p14:tracePt t="17779" x="4103688" y="1784350"/>
          <p14:tracePt t="17788" x="4078288" y="1776413"/>
          <p14:tracePt t="17792" x="4060825" y="1776413"/>
          <p14:tracePt t="17800" x="4052888" y="1776413"/>
          <p14:tracePt t="17806" x="4027488" y="1766888"/>
          <p14:tracePt t="17814" x="4002088" y="1766888"/>
          <p14:tracePt t="17821" x="3976688" y="1758950"/>
          <p14:tracePt t="17829" x="3959225" y="1758950"/>
          <p14:tracePt t="17833" x="3916363" y="1758950"/>
          <p14:tracePt t="17842" x="3883025" y="1751013"/>
          <p14:tracePt t="17851" x="3848100" y="1751013"/>
          <p14:tracePt t="17855" x="3797300" y="1741488"/>
          <p14:tracePt t="17863" x="3738563" y="1741488"/>
          <p14:tracePt t="17870" x="3652838" y="1741488"/>
          <p14:tracePt t="17878" x="3576638" y="1741488"/>
          <p14:tracePt t="17885" x="3475038" y="1751013"/>
          <p14:tracePt t="17891" x="3363913" y="1758950"/>
          <p14:tracePt t="17901" x="3262313" y="1784350"/>
          <p14:tracePt t="17904" x="3117850" y="1809750"/>
          <p14:tracePt t="17912" x="3008313" y="1835150"/>
          <p14:tracePt t="17921" x="2879725" y="1852613"/>
          <p14:tracePt t="17927" x="2778125" y="1878013"/>
          <p14:tracePt t="17933" x="2633663" y="1885950"/>
          <p14:tracePt t="17941" x="2471738" y="1928813"/>
          <p14:tracePt t="17950" x="2344738" y="1954213"/>
          <p14:tracePt t="17954" x="2225675" y="1989138"/>
          <p14:tracePt t="17962" x="2124075" y="2005013"/>
          <p14:tracePt t="17968" x="2022475" y="2030413"/>
          <p14:tracePt t="17986" x="1843088" y="2073275"/>
          <p14:tracePt t="17990" x="1776413" y="2098675"/>
          <p14:tracePt t="17997" x="1698625" y="2116138"/>
          <p14:tracePt t="18004" x="1622425" y="2141538"/>
          <p14:tracePt t="18012" x="1546225" y="2149475"/>
          <p14:tracePt t="18019" x="1487488" y="2159000"/>
          <p14:tracePt t="18025" x="1427163" y="2184400"/>
          <p14:tracePt t="18034" x="1401763" y="2192338"/>
          <p14:tracePt t="18039" x="1343025" y="2209800"/>
          <p14:tracePt t="18046" x="1290638" y="2227263"/>
          <p14:tracePt t="18054" x="1231900" y="2235200"/>
          <p14:tracePt t="18061" x="1198563" y="2243138"/>
          <p14:tracePt t="18067" x="1163638" y="2260600"/>
          <p14:tracePt t="18074" x="1120775" y="2268538"/>
          <p14:tracePt t="18084" x="1095375" y="2278063"/>
          <p14:tracePt t="18088" x="1069975" y="2278063"/>
          <p14:tracePt t="18096" x="1044575" y="2286000"/>
          <p14:tracePt t="18105" x="1036638" y="2293938"/>
          <p14:tracePt t="18110" x="1019175" y="2293938"/>
          <p14:tracePt t="18118" x="1003300" y="2303463"/>
          <p14:tracePt t="18122" x="993775" y="2303463"/>
          <p14:tracePt t="18134" x="985838" y="2303463"/>
          <p14:tracePt t="18140" x="976313" y="2303463"/>
          <p14:tracePt t="18146" x="960438" y="2311400"/>
          <p14:tracePt t="18151" x="950913" y="2311400"/>
          <p14:tracePt t="18162" x="942975" y="2311400"/>
          <p14:tracePt t="18173" x="925513" y="2311400"/>
          <p14:tracePt t="18181" x="917575" y="2311400"/>
          <p14:tracePt t="18195" x="909638" y="2311400"/>
          <p14:tracePt t="18200" x="900113" y="2311400"/>
          <p14:tracePt t="18208" x="892175" y="2311400"/>
          <p14:tracePt t="18222" x="884238" y="2311400"/>
          <p14:tracePt t="18230" x="866775" y="2311400"/>
          <p14:tracePt t="18258" x="858838" y="2311400"/>
          <p14:tracePt t="18266" x="849313" y="2311400"/>
          <p14:tracePt t="18286" x="841375" y="2311400"/>
          <p14:tracePt t="18377" x="841375" y="2303463"/>
          <p14:tracePt t="18399" x="858838" y="2303463"/>
          <p14:tracePt t="18412" x="866775" y="2293938"/>
          <p14:tracePt t="18419" x="874713" y="2286000"/>
          <p14:tracePt t="18427" x="892175" y="2278063"/>
          <p14:tracePt t="18432" x="925513" y="2260600"/>
          <p14:tracePt t="18440" x="1028700" y="2217738"/>
          <p14:tracePt t="18449" x="1173163" y="2166938"/>
          <p14:tracePt t="18453" x="1520825" y="2055813"/>
          <p14:tracePt t="18461" x="1835150" y="1989138"/>
          <p14:tracePt t="18468" x="2081213" y="1954213"/>
          <p14:tracePt t="18475" x="2352675" y="1920875"/>
          <p14:tracePt t="18483" x="2625725" y="1911350"/>
          <p14:tracePt t="18491" x="2965450" y="1911350"/>
          <p14:tracePt t="18497" x="3322638" y="1920875"/>
          <p14:tracePt t="18504" x="3559175" y="1928813"/>
          <p14:tracePt t="18510" x="3746500" y="1946275"/>
          <p14:tracePt t="18517" x="4095750" y="1963738"/>
          <p14:tracePt t="18525" x="4349750" y="2014538"/>
          <p14:tracePt t="18531" x="4621213" y="2055813"/>
          <p14:tracePt t="18539" x="4868863" y="2090738"/>
          <p14:tracePt t="18546" x="5157788" y="2159000"/>
          <p14:tracePt t="18553" x="5446713" y="2243138"/>
          <p14:tracePt t="18560" x="5649913" y="2303463"/>
          <p14:tracePt t="18568" x="5913438" y="2379663"/>
          <p14:tracePt t="18574" x="6065838" y="2447925"/>
          <p14:tracePt t="18583" x="6261100" y="2549525"/>
          <p14:tracePt t="18589" x="6372225" y="2633663"/>
          <p14:tracePt t="18596" x="6430963" y="2693988"/>
          <p14:tracePt t="18603" x="6473825" y="2744788"/>
          <p14:tracePt t="18609" x="6524625" y="2805113"/>
          <p14:tracePt t="18617" x="6567488" y="2855913"/>
          <p14:tracePt t="18623" x="6610350" y="2922588"/>
          <p14:tracePt t="18631" x="6643688" y="2974975"/>
          <p14:tracePt t="18638" x="6669088" y="3033713"/>
          <p14:tracePt t="18645" x="6686550" y="3094038"/>
          <p14:tracePt t="18652" x="6694488" y="3135313"/>
          <p14:tracePt t="18659" x="6694488" y="3195638"/>
          <p14:tracePt t="18666" x="6694488" y="3228975"/>
          <p14:tracePt t="18673" x="6694488" y="3254375"/>
          <p14:tracePt t="18680" x="6694488" y="3271838"/>
          <p14:tracePt t="18687" x="6686550" y="3314700"/>
          <p14:tracePt t="18694" x="6653213" y="3382963"/>
          <p14:tracePt t="18700" x="6610350" y="3459163"/>
          <p14:tracePt t="18708" x="6550025" y="3535363"/>
          <p14:tracePt t="18716" x="6508750" y="3586163"/>
          <p14:tracePt t="18723" x="6473825" y="3611563"/>
          <p14:tracePt t="18729" x="6397625" y="3705225"/>
          <p14:tracePt t="18738" x="6338888" y="3773488"/>
          <p14:tracePt t="18743" x="6261100" y="3849688"/>
          <p14:tracePt t="18751" x="6202363" y="3917950"/>
          <p14:tracePt t="18757" x="6142038" y="3968750"/>
          <p14:tracePt t="18765" x="6057900" y="4037013"/>
          <p14:tracePt t="18772" x="6007100" y="4079875"/>
          <p14:tracePt t="18779" x="5972175" y="4105275"/>
          <p14:tracePt t="18786" x="5946775" y="4146550"/>
          <p14:tracePt t="18792" x="5913438" y="4171950"/>
          <p14:tracePt t="18799" x="5888038" y="4197350"/>
          <p14:tracePt t="18807" x="5862638" y="4214813"/>
          <p14:tracePt t="18814" x="5853113" y="4224338"/>
          <p14:tracePt t="18822" x="5827713" y="4232275"/>
          <p14:tracePt t="18828" x="5811838" y="4249738"/>
          <p14:tracePt t="18842" x="5802313" y="4257675"/>
          <p14:tracePt t="18849" x="5802313" y="4265613"/>
          <p14:tracePt t="18856" x="5794375" y="4265613"/>
          <p14:tracePt t="18870" x="5786438" y="4265613"/>
          <p14:tracePt t="18891" x="5776913" y="4265613"/>
          <p14:tracePt t="18912" x="5768975" y="4265613"/>
          <p14:tracePt t="19032" x="5768975" y="4257675"/>
          <p14:tracePt t="19039" x="5768975" y="4249738"/>
          <p14:tracePt t="19053" x="5768975" y="4240213"/>
          <p14:tracePt t="19066" x="5768975" y="4232275"/>
          <p14:tracePt t="19075" x="5776913" y="4224338"/>
          <p14:tracePt t="19089" x="5776913" y="4214813"/>
          <p14:tracePt t="19096" x="5786438" y="4206875"/>
          <p14:tracePt t="19110" x="5794375" y="4197350"/>
          <p14:tracePt t="19116" x="5794375" y="4189413"/>
          <p14:tracePt t="19123" x="5802313" y="4181475"/>
          <p14:tracePt t="19131" x="5811838" y="4181475"/>
          <p14:tracePt t="19137" x="5811838" y="4171950"/>
          <p14:tracePt t="19145" x="5819775" y="4156075"/>
          <p14:tracePt t="19152" x="5837238" y="4156075"/>
          <p14:tracePt t="19159" x="5837238" y="4146550"/>
          <p14:tracePt t="19166" x="5845175" y="4130675"/>
          <p14:tracePt t="19173" x="5853113" y="4130675"/>
          <p14:tracePt t="19180" x="5853113" y="4121150"/>
          <p14:tracePt t="19187" x="5870575" y="4105275"/>
          <p14:tracePt t="19194" x="5870575" y="4095750"/>
          <p14:tracePt t="19201" x="5880100" y="4087813"/>
          <p14:tracePt t="19208" x="5888038" y="4070350"/>
          <p14:tracePt t="19216" x="5905500" y="4062413"/>
          <p14:tracePt t="19222" x="5913438" y="4052888"/>
          <p14:tracePt t="19229" x="5913438" y="4037013"/>
          <p14:tracePt t="19237" x="5921375" y="4027488"/>
          <p14:tracePt t="19250" x="5938838" y="4019550"/>
          <p14:tracePt t="19257" x="5938838" y="4011613"/>
          <p14:tracePt t="19266" x="5946775" y="4002088"/>
          <p14:tracePt t="19272" x="5964238" y="3994150"/>
          <p14:tracePt t="19279" x="5964238" y="3986213"/>
          <p14:tracePt t="19286" x="5972175" y="3976688"/>
          <p14:tracePt t="19293" x="5981700" y="3968750"/>
          <p14:tracePt t="19298" x="5989638" y="3968750"/>
          <p14:tracePt t="19307" x="5997575" y="3960813"/>
          <p14:tracePt t="19314" x="5997575" y="3951288"/>
          <p14:tracePt t="19321" x="5997575" y="3943350"/>
          <p14:tracePt t="19328" x="6007100" y="3943350"/>
          <p14:tracePt t="19335" x="6015038" y="3935413"/>
          <p14:tracePt t="19343" x="6015038" y="3925888"/>
          <p14:tracePt t="19356" x="6024563" y="3925888"/>
          <p14:tracePt t="19363" x="6032500" y="3917950"/>
          <p14:tracePt t="19370" x="6032500" y="3908425"/>
          <p14:tracePt t="19377" x="6040438" y="3908425"/>
          <p14:tracePt t="19391" x="6049963" y="3908425"/>
          <p14:tracePt t="19406" x="6057900" y="3900488"/>
          <p14:tracePt t="19420" x="6057900" y="3892550"/>
          <p14:tracePt t="19448" x="6065838" y="3883025"/>
          <p14:tracePt t="19470" x="6075363" y="3883025"/>
          <p14:tracePt t="19482" x="6083300" y="3883025"/>
          <p14:tracePt t="19520" x="6091238" y="3883025"/>
          <p14:tracePt t="19658" x="6091238" y="3875088"/>
          <p14:tracePt t="19665" x="6075363" y="3867150"/>
          <p14:tracePt t="19671" x="6040438" y="3857625"/>
          <p14:tracePt t="19679" x="5905500" y="3790950"/>
          <p14:tracePt t="19687" x="5454650" y="3560763"/>
          <p14:tracePt t="19695" x="5097463" y="3373438"/>
          <p14:tracePt t="19701" x="4732338" y="3203575"/>
          <p14:tracePt t="19708" x="4570413" y="3119438"/>
          <p14:tracePt t="19714" x="4451350" y="3051175"/>
          <p14:tracePt t="19722" x="4291013" y="2957513"/>
          <p14:tracePt t="19729" x="4044950" y="2820988"/>
          <p14:tracePt t="19736" x="3900488" y="2727325"/>
          <p14:tracePt t="19744" x="3797300" y="2660650"/>
          <p14:tracePt t="19750" x="3652838" y="2574925"/>
          <p14:tracePt t="19757" x="3508375" y="2481263"/>
          <p14:tracePt t="19764" x="3355975" y="2354263"/>
          <p14:tracePt t="19772" x="3236913" y="2268538"/>
          <p14:tracePt t="19778" x="3117850" y="2184400"/>
          <p14:tracePt t="19786" x="2982913" y="2098675"/>
          <p14:tracePt t="19793" x="2889250" y="2030413"/>
          <p14:tracePt t="19801" x="2838450" y="1989138"/>
          <p14:tracePt t="19807" x="2770188" y="1938338"/>
          <p14:tracePt t="19814" x="2719388" y="1895475"/>
          <p14:tracePt t="19821" x="2659063" y="1835150"/>
          <p14:tracePt t="19828" x="2590800" y="1776413"/>
          <p14:tracePt t="19835" x="2540000" y="1716088"/>
          <p14:tracePt t="19842" x="2489200" y="1690688"/>
          <p14:tracePt t="19849" x="2463800" y="1665288"/>
          <p14:tracePt t="19857" x="2430463" y="1639888"/>
          <p14:tracePt t="19863" x="2387600" y="1597025"/>
          <p14:tracePt t="19872" x="2362200" y="1563688"/>
          <p14:tracePt t="19877" x="2344738" y="1538288"/>
          <p14:tracePt t="19885" x="2319338" y="1512888"/>
          <p14:tracePt t="19891" x="2293938" y="1495425"/>
          <p14:tracePt t="19898" x="2276475" y="1487488"/>
          <p14:tracePt t="19906" x="2276475" y="1477963"/>
          <p14:tracePt t="19913" x="2251075" y="1462088"/>
          <p14:tracePt t="19921" x="2243138" y="1452563"/>
          <p14:tracePt t="19927" x="2217738" y="1436688"/>
          <p14:tracePt t="19935" x="2192338" y="1427163"/>
          <p14:tracePt t="20205" x="2081213" y="1249363"/>
          <p14:tracePt t="20212" x="1954213" y="1096963"/>
          <p14:tracePt t="20228" x="1868488" y="985838"/>
          <p14:tracePt t="20234" x="1801813" y="909638"/>
          <p14:tracePt t="20242" x="1724025" y="841375"/>
          <p14:tracePt t="20249" x="1657350" y="765175"/>
          <p14:tracePt t="20255" x="1571625" y="696913"/>
          <p14:tracePt t="20262" x="1520825" y="646113"/>
          <p14:tracePt t="20270" x="1444625" y="585788"/>
          <p14:tracePt t="20277" x="1376363" y="519113"/>
          <p14:tracePt t="20287" x="1317625" y="466725"/>
          <p14:tracePt t="20292" x="1265238" y="415925"/>
          <p14:tracePt t="20298" x="1214438" y="374650"/>
          <p14:tracePt t="20305" x="1163638" y="331788"/>
          <p14:tracePt t="20312" x="1112838" y="288925"/>
          <p14:tracePt t="20320" x="1062038" y="246063"/>
          <p14:tracePt t="20327" x="1011238" y="220663"/>
          <p14:tracePt t="20333" x="960438" y="187325"/>
          <p14:tracePt t="20341" x="909638" y="152400"/>
          <p14:tracePt t="20350" x="884238" y="136525"/>
          <p14:tracePt t="20354" x="841375" y="119063"/>
          <p14:tracePt t="20361" x="806450" y="101600"/>
          <p14:tracePt t="20370" x="781050" y="76200"/>
          <p14:tracePt t="20375" x="755650" y="58738"/>
          <p14:tracePt t="20383" x="730250" y="42863"/>
          <p14:tracePt t="20391" x="714375" y="33338"/>
          <p14:tracePt t="20397" x="679450" y="79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ED5CB3-F215-435D-BF7A-9606DC2752B9}"/>
              </a:ext>
            </a:extLst>
          </p:cNvPr>
          <p:cNvSpPr txBox="1"/>
          <p:nvPr/>
        </p:nvSpPr>
        <p:spPr>
          <a:xfrm>
            <a:off x="74647" y="578376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Output: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8749B-DC37-41D3-B7FA-E2141ED7D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" y="1042151"/>
            <a:ext cx="5783463" cy="1996323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4AF6DE4-2D50-4B48-AA92-149E10C00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013860"/>
              </p:ext>
            </p:extLst>
          </p:nvPr>
        </p:nvGraphicFramePr>
        <p:xfrm>
          <a:off x="6095999" y="1844934"/>
          <a:ext cx="6021353" cy="3403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65D1F5-292C-40C2-8982-9D5FAC4D1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F15DB6-155B-4DB5-A449-BBD6CCD74FAD}"/>
              </a:ext>
            </a:extLst>
          </p:cNvPr>
          <p:cNvSpPr txBox="1"/>
          <p:nvPr/>
        </p:nvSpPr>
        <p:spPr>
          <a:xfrm>
            <a:off x="0" y="3819526"/>
            <a:ext cx="6021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INSIGHTS </a:t>
            </a:r>
          </a:p>
          <a:p>
            <a:endParaRPr lang="en-US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Flipkart, </a:t>
            </a:r>
            <a:r>
              <a:rPr lang="en-US" dirty="0" err="1">
                <a:solidFill>
                  <a:schemeClr val="accent2">
                    <a:lumMod val="10000"/>
                  </a:schemeClr>
                </a:solidFill>
              </a:rPr>
              <a:t>Viveks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, Ezone, Croma, and Amazon are the top 5 customers who received the maximum discount in India in the year 2021.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382BBA7-3F16-43CB-BEAB-9F3E990D4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95"/>
    </mc:Choice>
    <mc:Fallback xmlns="">
      <p:transition spd="slow" advTm="32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7" x="4281488" y="3535363"/>
          <p14:tracePt t="517" x="4103688" y="3297238"/>
          <p14:tracePt t="517" x="3890963" y="3033713"/>
          <p14:tracePt t="517" x="3687763" y="2787650"/>
          <p14:tracePt t="517" x="3551238" y="2608263"/>
          <p14:tracePt t="517" x="3381375" y="2447925"/>
          <p14:tracePt t="517" x="3228975" y="2293938"/>
          <p14:tracePt t="517" x="3033713" y="2124075"/>
          <p14:tracePt t="517" x="2879725" y="1938338"/>
          <p14:tracePt t="517" x="2709863" y="1751013"/>
          <p14:tracePt t="517" x="2600325" y="1649413"/>
          <p14:tracePt t="517" x="2506663" y="1520825"/>
          <p14:tracePt t="517" x="2438400" y="1452563"/>
          <p14:tracePt t="517" x="2286000" y="1292225"/>
          <p14:tracePt t="517" x="2174875" y="1181100"/>
          <p14:tracePt t="517" x="2098675" y="1104900"/>
          <p14:tracePt t="517" x="2030413" y="1036638"/>
          <p14:tracePt t="517" x="1954213" y="968375"/>
          <p14:tracePt t="517" x="1903413" y="917575"/>
          <p14:tracePt t="517" x="1817688" y="858838"/>
          <p14:tracePt t="517" x="1758950" y="808038"/>
          <p14:tracePt t="517" x="1690688" y="773113"/>
          <p14:tracePt t="517" x="1631950" y="730250"/>
          <p14:tracePt t="517" x="1563688" y="688975"/>
          <p14:tracePt t="517" x="1503363" y="636588"/>
          <p14:tracePt t="517" x="1427163" y="577850"/>
          <p14:tracePt t="517" x="1343025" y="519113"/>
          <p14:tracePt t="517" x="1257300" y="466725"/>
          <p14:tracePt t="517" x="1173163" y="407988"/>
          <p14:tracePt t="517" x="1112838" y="357188"/>
          <p14:tracePt t="517" x="1036638" y="314325"/>
          <p14:tracePt t="517" x="968375" y="271463"/>
          <p14:tracePt t="517" x="917575" y="238125"/>
          <p14:tracePt t="517" x="866775" y="212725"/>
          <p14:tracePt t="517" x="823913" y="187325"/>
          <p14:tracePt t="517" x="806450" y="187325"/>
          <p14:tracePt t="517" x="781050" y="177800"/>
          <p14:tracePt t="517" x="739775" y="152400"/>
          <p14:tracePt t="517" x="688975" y="127000"/>
          <p14:tracePt t="517" x="628650" y="111125"/>
          <p14:tracePt t="517" x="552450" y="76200"/>
          <p14:tracePt t="517" x="450850" y="25400"/>
          <p14:tracePt t="873" x="306388" y="50800"/>
          <p14:tracePt t="876" x="382588" y="93663"/>
          <p14:tracePt t="884" x="450850" y="136525"/>
          <p14:tracePt t="892" x="501650" y="169863"/>
          <p14:tracePt t="898" x="560388" y="212725"/>
          <p14:tracePt t="904" x="611188" y="230188"/>
          <p14:tracePt t="913" x="646113" y="246063"/>
          <p14:tracePt t="920" x="671513" y="255588"/>
          <p14:tracePt t="926" x="688975" y="271463"/>
          <p14:tracePt t="934" x="696913" y="280988"/>
          <p14:tracePt t="939" x="696913" y="288925"/>
          <p14:tracePt t="947" x="704850" y="288925"/>
          <p14:tracePt t="969" x="714375" y="296863"/>
          <p14:tracePt t="982" x="714375" y="306388"/>
          <p14:tracePt t="1017" x="714375" y="314325"/>
          <p14:tracePt t="1031" x="714375" y="322263"/>
          <p14:tracePt t="1081" x="722313" y="322263"/>
          <p14:tracePt t="1264" x="730250" y="322263"/>
          <p14:tracePt t="1870" x="755650" y="331788"/>
          <p14:tracePt t="1877" x="815975" y="347663"/>
          <p14:tracePt t="1885" x="841375" y="365125"/>
          <p14:tracePt t="1891" x="884238" y="374650"/>
          <p14:tracePt t="1897" x="960438" y="390525"/>
          <p14:tracePt t="1905" x="985838" y="390525"/>
          <p14:tracePt t="1912" x="1019175" y="407988"/>
          <p14:tracePt t="1918" x="1044575" y="415925"/>
          <p14:tracePt t="1925" x="1087438" y="425450"/>
          <p14:tracePt t="1935" x="1112838" y="425450"/>
          <p14:tracePt t="1939" x="1138238" y="433388"/>
          <p14:tracePt t="1947" x="1173163" y="441325"/>
          <p14:tracePt t="1952" x="1198563" y="450850"/>
          <p14:tracePt t="1961" x="1231900" y="458788"/>
          <p14:tracePt t="1967" x="1257300" y="466725"/>
          <p14:tracePt t="1975" x="1300163" y="484188"/>
          <p14:tracePt t="1983" x="1343025" y="501650"/>
          <p14:tracePt t="1990" x="1409700" y="534988"/>
          <p14:tracePt t="1997" x="1470025" y="577850"/>
          <p14:tracePt t="2002" x="1538288" y="620713"/>
          <p14:tracePt t="2010" x="1614488" y="688975"/>
          <p14:tracePt t="2017" x="1690688" y="765175"/>
          <p14:tracePt t="2024" x="1758950" y="849313"/>
          <p14:tracePt t="2030" x="1827213" y="917575"/>
          <p14:tracePt t="2040" x="1893888" y="993775"/>
          <p14:tracePt t="2046" x="1936750" y="1054100"/>
          <p14:tracePt t="2052" x="1954213" y="1104900"/>
          <p14:tracePt t="2060" x="1962150" y="1130300"/>
          <p14:tracePt t="2068" x="1979613" y="1181100"/>
          <p14:tracePt t="2073" x="2005013" y="1231900"/>
          <p14:tracePt t="2081" x="2012950" y="1274763"/>
          <p14:tracePt t="2088" x="2022475" y="1333500"/>
          <p14:tracePt t="2095" x="2022475" y="1411288"/>
          <p14:tracePt t="2104" x="2022475" y="1470025"/>
          <p14:tracePt t="2121" x="1997075" y="1614488"/>
          <p14:tracePt t="2126" x="1979613" y="1690688"/>
          <p14:tracePt t="2131" x="1954213" y="1733550"/>
          <p14:tracePt t="2139" x="1936750" y="1776413"/>
          <p14:tracePt t="2144" x="1920875" y="1819275"/>
          <p14:tracePt t="2151" x="1903413" y="1844675"/>
          <p14:tracePt t="2158" x="1893888" y="1870075"/>
          <p14:tracePt t="2167" x="1868488" y="1895475"/>
          <p14:tracePt t="2174" x="1860550" y="1911350"/>
          <p14:tracePt t="2179" x="1852613" y="1928813"/>
          <p14:tracePt t="2185" x="1827213" y="1946275"/>
          <p14:tracePt t="2194" x="1801813" y="1979613"/>
          <p14:tracePt t="2202" x="1776413" y="1997075"/>
          <p14:tracePt t="2208" x="1724025" y="2047875"/>
          <p14:tracePt t="2219" x="1665288" y="2073275"/>
          <p14:tracePt t="2224" x="1606550" y="2108200"/>
          <p14:tracePt t="2230" x="1487488" y="2133600"/>
          <p14:tracePt t="2236" x="1358900" y="2141538"/>
          <p14:tracePt t="2242" x="1206500" y="2141538"/>
          <p14:tracePt t="2251" x="1044575" y="2116138"/>
          <p14:tracePt t="2257" x="950913" y="2082800"/>
          <p14:tracePt t="2264" x="866775" y="2030413"/>
          <p14:tracePt t="2271" x="773113" y="1979613"/>
          <p14:tracePt t="2279" x="722313" y="1920875"/>
          <p14:tracePt t="2284" x="679450" y="1870075"/>
          <p14:tracePt t="2294" x="654050" y="1801813"/>
          <p14:tracePt t="2302" x="628650" y="1725613"/>
          <p14:tracePt t="2306" x="611188" y="1622425"/>
          <p14:tracePt t="2314" x="611188" y="1520825"/>
          <p14:tracePt t="2321" x="620713" y="1350963"/>
          <p14:tracePt t="2328" x="654050" y="1181100"/>
          <p14:tracePt t="2334" x="730250" y="968375"/>
          <p14:tracePt t="2341" x="781050" y="841375"/>
          <p14:tracePt t="2352" x="831850" y="747713"/>
          <p14:tracePt t="2356" x="866775" y="671513"/>
          <p14:tracePt t="2364" x="935038" y="577850"/>
          <p14:tracePt t="2369" x="993775" y="501650"/>
          <p14:tracePt t="2377" x="1044575" y="450850"/>
          <p14:tracePt t="2384" x="1087438" y="407988"/>
          <p14:tracePt t="2391" x="1138238" y="365125"/>
          <p14:tracePt t="2399" x="1198563" y="339725"/>
          <p14:tracePt t="2405" x="1257300" y="331788"/>
          <p14:tracePt t="2412" x="1343025" y="306388"/>
          <p14:tracePt t="2420" x="1462088" y="296863"/>
          <p14:tracePt t="2427" x="1571625" y="280988"/>
          <p14:tracePt t="2435" x="1716088" y="314325"/>
          <p14:tracePt t="2439" x="1971675" y="382588"/>
          <p14:tracePt t="2447" x="2217738" y="501650"/>
          <p14:tracePt t="2455" x="2413000" y="603250"/>
          <p14:tracePt t="2462" x="2549525" y="679450"/>
          <p14:tracePt t="2469" x="2676525" y="798513"/>
          <p14:tracePt t="2475" x="2786063" y="874713"/>
          <p14:tracePt t="2485" x="2889250" y="977900"/>
          <p14:tracePt t="2491" x="2982913" y="1079500"/>
          <p14:tracePt t="2496" x="3059113" y="1189038"/>
          <p14:tracePt t="2505" x="3135313" y="1292225"/>
          <p14:tracePt t="2512" x="3194050" y="1385888"/>
          <p14:tracePt t="2518" x="3236913" y="1487488"/>
          <p14:tracePt t="2524" x="3279775" y="1606550"/>
          <p14:tracePt t="2532" x="3322638" y="1733550"/>
          <p14:tracePt t="2537" x="3348038" y="1819275"/>
          <p14:tracePt t="2547" x="3348038" y="1895475"/>
          <p14:tracePt t="2553" x="3355975" y="1963738"/>
          <p14:tracePt t="2560" x="3355975" y="2022475"/>
          <p14:tracePt t="2569" x="3355975" y="2055813"/>
          <p14:tracePt t="2573" x="3348038" y="2090738"/>
          <p14:tracePt t="2581" x="3330575" y="2116138"/>
          <p14:tracePt t="2589" x="3322638" y="2133600"/>
          <p14:tracePt t="2595" x="3322638" y="2141538"/>
          <p14:tracePt t="2601" x="3305175" y="2166938"/>
          <p14:tracePt t="2609" x="3287713" y="2174875"/>
          <p14:tracePt t="2616" x="3287713" y="2192338"/>
          <p14:tracePt t="2624" x="3270250" y="2200275"/>
          <p14:tracePt t="2637" x="3262313" y="2217738"/>
          <p14:tracePt t="2650" x="3254375" y="2217738"/>
          <p14:tracePt t="2666" x="3244850" y="2217738"/>
          <p14:tracePt t="2673" x="3244850" y="2227263"/>
          <p14:tracePt t="2686" x="3236913" y="2235200"/>
          <p14:tracePt t="2707" x="3236913" y="2243138"/>
          <p14:tracePt t="2714" x="3228975" y="2243138"/>
          <p14:tracePt t="2757" x="3228975" y="2252663"/>
          <p14:tracePt t="2778" x="3228975" y="2260600"/>
          <p14:tracePt t="2799" x="3219450" y="2260600"/>
          <p14:tracePt t="2813" x="3219450" y="2268538"/>
          <p14:tracePt t="2820" x="3219450" y="2278063"/>
          <p14:tracePt t="2827" x="3219450" y="2286000"/>
          <p14:tracePt t="2833" x="3211513" y="2293938"/>
          <p14:tracePt t="2842" x="3211513" y="2311400"/>
          <p14:tracePt t="2850" x="3203575" y="2319338"/>
          <p14:tracePt t="2855" x="3203575" y="2344738"/>
          <p14:tracePt t="2862" x="3194050" y="2379663"/>
          <p14:tracePt t="2869" x="3186113" y="2397125"/>
          <p14:tracePt t="2877" x="3168650" y="2430463"/>
          <p14:tracePt t="2883" x="3152775" y="2481263"/>
          <p14:tracePt t="2891" x="3135313" y="2516188"/>
          <p14:tracePt t="2899" x="3117850" y="2549525"/>
          <p14:tracePt t="2905" x="3100388" y="2582863"/>
          <p14:tracePt t="2911" x="3084513" y="2633663"/>
          <p14:tracePt t="2920" x="3074988" y="2660650"/>
          <p14:tracePt t="2926" x="3049588" y="2686050"/>
          <p14:tracePt t="2933" x="3016250" y="2719388"/>
          <p14:tracePt t="2940" x="3008313" y="2744788"/>
          <p14:tracePt t="2947" x="2990850" y="2770188"/>
          <p14:tracePt t="2957" x="2973388" y="2787650"/>
          <p14:tracePt t="2961" x="2955925" y="2813050"/>
          <p14:tracePt t="2969" x="2940050" y="2838450"/>
          <p14:tracePt t="2975" x="2914650" y="2863850"/>
          <p14:tracePt t="2983" x="2897188" y="2889250"/>
          <p14:tracePt t="2989" x="2879725" y="2914650"/>
          <p14:tracePt t="2996" x="2863850" y="2922588"/>
          <p14:tracePt t="3004" x="2838450" y="2940050"/>
          <p14:tracePt t="3011" x="2828925" y="2957513"/>
          <p14:tracePt t="3020" x="2811463" y="2965450"/>
          <p14:tracePt t="3024" x="2811463" y="2982913"/>
          <p14:tracePt t="3032" x="2795588" y="2990850"/>
          <p14:tracePt t="3040" x="2778125" y="3000375"/>
          <p14:tracePt t="3045" x="2778125" y="3008313"/>
          <p14:tracePt t="3052" x="2760663" y="3016250"/>
          <p14:tracePt t="3068" x="2744788" y="3025775"/>
          <p14:tracePt t="3074" x="2727325" y="3033713"/>
          <p14:tracePt t="3080" x="2719388" y="3041650"/>
          <p14:tracePt t="3090" x="2709863" y="3059113"/>
          <p14:tracePt t="3094" x="2701925" y="3059113"/>
          <p14:tracePt t="3104" x="2693988" y="3059113"/>
          <p14:tracePt t="3116" x="2676525" y="3067050"/>
          <p14:tracePt t="3125" x="2668588" y="3076575"/>
          <p14:tracePt t="3130" x="2659063" y="3084513"/>
          <p14:tracePt t="3137" x="2651125" y="3084513"/>
          <p14:tracePt t="3144" x="2641600" y="3084513"/>
          <p14:tracePt t="3152" x="2633663" y="3094038"/>
          <p14:tracePt t="3158" x="2625725" y="3094038"/>
          <p14:tracePt t="3167" x="2616200" y="3101975"/>
          <p14:tracePt t="3173" x="2600325" y="3101975"/>
          <p14:tracePt t="3180" x="2590800" y="3101975"/>
          <p14:tracePt t="3187" x="2565400" y="3101975"/>
          <p14:tracePt t="3193" x="2549525" y="3101975"/>
          <p14:tracePt t="3200" x="2532063" y="3101975"/>
          <p14:tracePt t="3207" x="2506663" y="3101975"/>
          <p14:tracePt t="3215" x="2471738" y="3101975"/>
          <p14:tracePt t="3222" x="2430463" y="3101975"/>
          <p14:tracePt t="3229" x="2405063" y="3101975"/>
          <p14:tracePt t="3235" x="2362200" y="3094038"/>
          <p14:tracePt t="3243" x="2311400" y="3094038"/>
          <p14:tracePt t="3250" x="2235200" y="3067050"/>
          <p14:tracePt t="3257" x="2174875" y="3051175"/>
          <p14:tracePt t="3264" x="2098675" y="3025775"/>
          <p14:tracePt t="3273" x="2047875" y="3008313"/>
          <p14:tracePt t="3278" x="1997075" y="2990850"/>
          <p14:tracePt t="3286" x="1954213" y="2957513"/>
          <p14:tracePt t="3292" x="1885950" y="2940050"/>
          <p14:tracePt t="3299" x="1852613" y="2914650"/>
          <p14:tracePt t="3306" x="1801813" y="2881313"/>
          <p14:tracePt t="3313" x="1766888" y="2863850"/>
          <p14:tracePt t="3322" x="1733550" y="2838450"/>
          <p14:tracePt t="3328" x="1708150" y="2820988"/>
          <p14:tracePt t="3333" x="1673225" y="2795588"/>
          <p14:tracePt t="3341" x="1647825" y="2778125"/>
          <p14:tracePt t="3349" x="1622425" y="2762250"/>
          <p14:tracePt t="3355" x="1589088" y="2736850"/>
          <p14:tracePt t="3362" x="1546225" y="2686050"/>
          <p14:tracePt t="3370" x="1520825" y="2651125"/>
          <p14:tracePt t="3377" x="1470025" y="2582863"/>
          <p14:tracePt t="3382" x="1409700" y="2506663"/>
          <p14:tracePt t="3390" x="1358900" y="2430463"/>
          <p14:tracePt t="3398" x="1308100" y="2336800"/>
          <p14:tracePt t="3406" x="1265238" y="2252663"/>
          <p14:tracePt t="3411" x="1249363" y="2184400"/>
          <p14:tracePt t="3419" x="1214438" y="2124075"/>
          <p14:tracePt t="3426" x="1206500" y="2098675"/>
          <p14:tracePt t="3433" x="1198563" y="2082800"/>
          <p14:tracePt t="3440" x="1198563" y="2065338"/>
          <p14:tracePt t="3447" x="1189038" y="2047875"/>
          <p14:tracePt t="3456" x="1181100" y="2014538"/>
          <p14:tracePt t="3461" x="1173163" y="2005013"/>
          <p14:tracePt t="3468" x="1173163" y="1979613"/>
          <p14:tracePt t="3475" x="1173163" y="1946275"/>
          <p14:tracePt t="3482" x="1173163" y="1911350"/>
          <p14:tracePt t="3489" x="1173163" y="1870075"/>
          <p14:tracePt t="3496" x="1173163" y="1784350"/>
          <p14:tracePt t="3503" x="1189038" y="1674813"/>
          <p14:tracePt t="3510" x="1198563" y="1555750"/>
          <p14:tracePt t="3516" x="1257300" y="1350963"/>
          <p14:tracePt t="3525" x="1300163" y="1231900"/>
          <p14:tracePt t="3532" x="1376363" y="1019175"/>
          <p14:tracePt t="3538" x="1435100" y="892175"/>
          <p14:tracePt t="3545" x="1477963" y="790575"/>
          <p14:tracePt t="3553" x="1538288" y="688975"/>
          <p14:tracePt t="3559" x="1571625" y="611188"/>
          <p14:tracePt t="3566" x="1614488" y="544513"/>
          <p14:tracePt t="3575" x="1639888" y="509588"/>
          <p14:tracePt t="3582" x="1665288" y="466725"/>
          <p14:tracePt t="3590" x="1690688" y="441325"/>
          <p14:tracePt t="3595" x="1698625" y="425450"/>
          <p14:tracePt t="3603" x="1724025" y="407988"/>
          <p14:tracePt t="3609" x="1741488" y="390525"/>
          <p14:tracePt t="3615" x="1758950" y="374650"/>
          <p14:tracePt t="3623" x="1766888" y="365125"/>
          <p14:tracePt t="3631" x="1776413" y="347663"/>
          <p14:tracePt t="3638" x="1792288" y="347663"/>
          <p14:tracePt t="3645" x="1792288" y="339725"/>
          <p14:tracePt t="3650" x="1801813" y="331788"/>
          <p14:tracePt t="3658" x="1817688" y="322263"/>
          <p14:tracePt t="3667" x="1827213" y="322263"/>
          <p14:tracePt t="3673" x="1835150" y="314325"/>
          <p14:tracePt t="3681" x="1860550" y="314325"/>
          <p14:tracePt t="3686" x="1868488" y="314325"/>
          <p14:tracePt t="3693" x="1885950" y="314325"/>
          <p14:tracePt t="3700" x="1893888" y="314325"/>
          <p14:tracePt t="3708" x="1920875" y="314325"/>
          <p14:tracePt t="3715" x="1946275" y="314325"/>
          <p14:tracePt t="3723" x="1987550" y="322263"/>
          <p14:tracePt t="3729" x="2022475" y="331788"/>
          <p14:tracePt t="3736" x="2073275" y="347663"/>
          <p14:tracePt t="3743" x="2141538" y="382588"/>
          <p14:tracePt t="3749" x="2225675" y="425450"/>
          <p14:tracePt t="3757" x="2336800" y="501650"/>
          <p14:tracePt t="3763" x="2446338" y="595313"/>
          <p14:tracePt t="3771" x="2540000" y="696913"/>
          <p14:tracePt t="3778" x="2625725" y="790575"/>
          <p14:tracePt t="3786" x="2693988" y="900113"/>
          <p14:tracePt t="3793" x="2735263" y="985838"/>
          <p14:tracePt t="3799" x="2778125" y="1036638"/>
          <p14:tracePt t="3806" x="2803525" y="1104900"/>
          <p14:tracePt t="3813" x="2820988" y="1189038"/>
          <p14:tracePt t="3820" x="2838450" y="1241425"/>
          <p14:tracePt t="3827" x="2854325" y="1300163"/>
          <p14:tracePt t="3836" x="2863850" y="1368425"/>
          <p14:tracePt t="3842" x="2863850" y="1427163"/>
          <p14:tracePt t="3849" x="2871788" y="1504950"/>
          <p14:tracePt t="3856" x="2871788" y="1546225"/>
          <p14:tracePt t="3863" x="2879725" y="1589088"/>
          <p14:tracePt t="3868" x="2879725" y="1622425"/>
          <p14:tracePt t="3877" x="2879725" y="1674813"/>
          <p14:tracePt t="3883" x="2879725" y="1716088"/>
          <p14:tracePt t="3892" x="2879725" y="1766888"/>
          <p14:tracePt t="3900" x="2879725" y="1809750"/>
          <p14:tracePt t="3905" x="2879725" y="1852613"/>
          <p14:tracePt t="3912" x="2871788" y="1911350"/>
          <p14:tracePt t="3919" x="2863850" y="1946275"/>
          <p14:tracePt t="3925" x="2854325" y="1971675"/>
          <p14:tracePt t="3932" x="2854325" y="1989138"/>
          <p14:tracePt t="3940" x="2846388" y="2039938"/>
          <p14:tracePt t="3948" x="2838450" y="2055813"/>
          <p14:tracePt t="3956" x="2828925" y="2090738"/>
          <p14:tracePt t="3962" x="2820988" y="2124075"/>
          <p14:tracePt t="3969" x="2803525" y="2159000"/>
          <p14:tracePt t="3975" x="2795588" y="2192338"/>
          <p14:tracePt t="3982" x="2786063" y="2235200"/>
          <p14:tracePt t="3989" x="2778125" y="2268538"/>
          <p14:tracePt t="3997" x="2778125" y="2293938"/>
          <p14:tracePt t="4005" x="2770188" y="2319338"/>
          <p14:tracePt t="4011" x="2752725" y="2336800"/>
          <p14:tracePt t="4019" x="2752725" y="2371725"/>
          <p14:tracePt t="4025" x="2744788" y="2387600"/>
          <p14:tracePt t="4032" x="2744788" y="2405063"/>
          <p14:tracePt t="4046" x="2735263" y="2430463"/>
          <p14:tracePt t="4053" x="2727325" y="2455863"/>
          <p14:tracePt t="4060" x="2719388" y="2473325"/>
          <p14:tracePt t="4066" x="2709863" y="2498725"/>
          <p14:tracePt t="4074" x="2701925" y="2524125"/>
          <p14:tracePt t="4081" x="2693988" y="2557463"/>
          <p14:tracePt t="4090" x="2684463" y="2574925"/>
          <p14:tracePt t="4095" x="2676525" y="2600325"/>
          <p14:tracePt t="4103" x="2668588" y="2633663"/>
          <p14:tracePt t="4110" x="2651125" y="2686050"/>
          <p14:tracePt t="4119" x="2641600" y="2711450"/>
          <p14:tracePt t="4124" x="2616200" y="2752725"/>
          <p14:tracePt t="4130" x="2600325" y="2787650"/>
          <p14:tracePt t="4139" x="2590800" y="2805113"/>
          <p14:tracePt t="4144" x="2582863" y="2830513"/>
          <p14:tracePt t="4153" x="2574925" y="2846388"/>
          <p14:tracePt t="4158" x="2565400" y="2863850"/>
          <p14:tracePt t="4166" x="2557463" y="2889250"/>
          <p14:tracePt t="4173" x="2557463" y="2897188"/>
          <p14:tracePt t="4180" x="2540000" y="2914650"/>
          <p14:tracePt t="4188" x="2540000" y="2932113"/>
          <p14:tracePt t="4194" x="2532063" y="2940050"/>
          <p14:tracePt t="4199" x="2514600" y="2957513"/>
          <p14:tracePt t="4207" x="2506663" y="2974975"/>
          <p14:tracePt t="4215" x="2489200" y="3000375"/>
          <p14:tracePt t="4222" x="2481263" y="3008313"/>
          <p14:tracePt t="4229" x="2463800" y="3033713"/>
          <p14:tracePt t="4237" x="2438400" y="3059113"/>
          <p14:tracePt t="4244" x="2420938" y="3076575"/>
          <p14:tracePt t="4250" x="2405063" y="3084513"/>
          <p14:tracePt t="4257" x="2395538" y="3101975"/>
          <p14:tracePt t="4265" x="2379663" y="3109913"/>
          <p14:tracePt t="4273" x="2362200" y="3119438"/>
          <p14:tracePt t="4278" x="2352675" y="3127375"/>
          <p14:tracePt t="4287" x="2336800" y="3135313"/>
          <p14:tracePt t="4293" x="2319338" y="3144838"/>
          <p14:tracePt t="4307" x="2301875" y="3144838"/>
          <p14:tracePt t="4313" x="2286000" y="3152775"/>
          <p14:tracePt t="4321" x="2276475" y="3152775"/>
          <p14:tracePt t="4328" x="2260600" y="3160713"/>
          <p14:tracePt t="4335" x="2251075" y="3160713"/>
          <p14:tracePt t="4341" x="2235200" y="3160713"/>
          <p14:tracePt t="4350" x="2208213" y="3160713"/>
          <p14:tracePt t="4356" x="2200275" y="3160713"/>
          <p14:tracePt t="4363" x="2182813" y="3160713"/>
          <p14:tracePt t="4370" x="2166938" y="3160713"/>
          <p14:tracePt t="4377" x="2157413" y="3160713"/>
          <p14:tracePt t="4382" x="2141538" y="3160713"/>
          <p14:tracePt t="4391" x="2132013" y="3160713"/>
          <p14:tracePt t="4398" x="2124075" y="3160713"/>
          <p14:tracePt t="4405" x="2106613" y="3160713"/>
          <p14:tracePt t="4420" x="2090738" y="3160713"/>
          <p14:tracePt t="4433" x="2081213" y="3160713"/>
          <p14:tracePt t="4442" x="2073275" y="3160713"/>
          <p14:tracePt t="4449" x="2065338" y="3160713"/>
          <p14:tracePt t="4454" x="2055813" y="3160713"/>
          <p14:tracePt t="4468" x="2047875" y="3160713"/>
          <p14:tracePt t="4476" x="2038350" y="3160713"/>
          <p14:tracePt t="4496" x="2030413" y="3160713"/>
          <p14:tracePt t="4504" x="2022475" y="3160713"/>
          <p14:tracePt t="4517" x="2012950" y="3160713"/>
          <p14:tracePt t="4561" x="2005013" y="3160713"/>
          <p14:tracePt t="4581" x="1997075" y="3160713"/>
          <p14:tracePt t="4687" x="1987550" y="3160713"/>
          <p14:tracePt t="4716" x="1979613" y="3160713"/>
          <p14:tracePt t="4728" x="1971675" y="3160713"/>
          <p14:tracePt t="4772" x="1962150" y="3160713"/>
          <p14:tracePt t="4778" x="1954213" y="3160713"/>
          <p14:tracePt t="4799" x="1946275" y="3160713"/>
          <p14:tracePt t="4806" x="1936750" y="3160713"/>
          <p14:tracePt t="4813" x="1936750" y="3152775"/>
          <p14:tracePt t="4828" x="1928813" y="3144838"/>
          <p14:tracePt t="4836" x="1920875" y="3144838"/>
          <p14:tracePt t="4842" x="1911350" y="3135313"/>
          <p14:tracePt t="4849" x="1903413" y="3135313"/>
          <p14:tracePt t="4856" x="1893888" y="3135313"/>
          <p14:tracePt t="4863" x="1885950" y="3127375"/>
          <p14:tracePt t="4870" x="1885950" y="3119438"/>
          <p14:tracePt t="4877" x="1878013" y="3119438"/>
          <p14:tracePt t="4885" x="1868488" y="3109913"/>
          <p14:tracePt t="4891" x="1868488" y="3101975"/>
          <p14:tracePt t="4899" x="1852613" y="3094038"/>
          <p14:tracePt t="4905" x="1835150" y="3084513"/>
          <p14:tracePt t="4912" x="1817688" y="3076575"/>
          <p14:tracePt t="4920" x="1801813" y="3059113"/>
          <p14:tracePt t="4926" x="1776413" y="3033713"/>
          <p14:tracePt t="4933" x="1758950" y="3016250"/>
          <p14:tracePt t="4941" x="1733550" y="2990850"/>
          <p14:tracePt t="4948" x="1716088" y="2982913"/>
          <p14:tracePt t="4956" x="1698625" y="2957513"/>
          <p14:tracePt t="4961" x="1682750" y="2940050"/>
          <p14:tracePt t="4969" x="1665288" y="2922588"/>
          <p14:tracePt t="4975" x="1647825" y="2906713"/>
          <p14:tracePt t="4982" x="1631950" y="2897188"/>
          <p14:tracePt t="4991" x="1606550" y="2855913"/>
          <p14:tracePt t="4996" x="1597025" y="2846388"/>
          <p14:tracePt t="5005" x="1597025" y="2830513"/>
          <p14:tracePt t="5011" x="1579563" y="2805113"/>
          <p14:tracePt t="5016" x="1563688" y="2787650"/>
          <p14:tracePt t="5025" x="1546225" y="2770188"/>
          <p14:tracePt t="5032" x="1546225" y="2744788"/>
          <p14:tracePt t="5040" x="1528763" y="2711450"/>
          <p14:tracePt t="5046" x="1503363" y="2676525"/>
          <p14:tracePt t="5054" x="1495425" y="2643188"/>
          <p14:tracePt t="5059" x="1477963" y="2608263"/>
          <p14:tracePt t="5066" x="1477963" y="2557463"/>
          <p14:tracePt t="5074" x="1470025" y="2532063"/>
          <p14:tracePt t="5082" x="1462088" y="2481263"/>
          <p14:tracePt t="5089" x="1462088" y="2447925"/>
          <p14:tracePt t="5095" x="1462088" y="2397125"/>
          <p14:tracePt t="5102" x="1462088" y="2362200"/>
          <p14:tracePt t="5109" x="1462088" y="2336800"/>
          <p14:tracePt t="5117" x="1462088" y="2278063"/>
          <p14:tracePt t="5135" x="1462088" y="2174875"/>
          <p14:tracePt t="5139" x="1470025" y="2098675"/>
          <p14:tracePt t="5144" x="1477963" y="2055813"/>
          <p14:tracePt t="5151" x="1503363" y="1997075"/>
          <p14:tracePt t="5159" x="1520825" y="1946275"/>
          <p14:tracePt t="5166" x="1538288" y="1903413"/>
          <p14:tracePt t="5172" x="1554163" y="1852613"/>
          <p14:tracePt t="5180" x="1571625" y="1819275"/>
          <p14:tracePt t="5188" x="1606550" y="1751013"/>
          <p14:tracePt t="5194" x="1639888" y="1690688"/>
          <p14:tracePt t="5199" x="1682750" y="1622425"/>
          <p14:tracePt t="5208" x="1708150" y="1563688"/>
          <p14:tracePt t="5215" x="1766888" y="1470025"/>
          <p14:tracePt t="5223" x="1827213" y="1385888"/>
          <p14:tracePt t="5230" x="1868488" y="1333500"/>
          <p14:tracePt t="5238" x="1885950" y="1300163"/>
          <p14:tracePt t="5244" x="1920875" y="1257300"/>
          <p14:tracePt t="5251" x="1946275" y="1231900"/>
          <p14:tracePt t="5257" x="1971675" y="1206500"/>
          <p14:tracePt t="5264" x="1987550" y="1181100"/>
          <p14:tracePt t="5273" x="2005013" y="1173163"/>
          <p14:tracePt t="5279" x="2022475" y="1147763"/>
          <p14:tracePt t="5287" x="2030413" y="1122363"/>
          <p14:tracePt t="5293" x="2073275" y="1096963"/>
          <p14:tracePt t="5299" x="2090738" y="1069975"/>
          <p14:tracePt t="5307" x="2106613" y="1054100"/>
          <p14:tracePt t="5314" x="2124075" y="1019175"/>
          <p14:tracePt t="5323" x="2149475" y="1003300"/>
          <p14:tracePt t="5328" x="2166938" y="993775"/>
          <p14:tracePt t="5337" x="2192338" y="968375"/>
          <p14:tracePt t="5342" x="2217738" y="952500"/>
          <p14:tracePt t="5349" x="2217738" y="935038"/>
          <p14:tracePt t="5356" x="2235200" y="917575"/>
          <p14:tracePt t="5363" x="2251075" y="917575"/>
          <p14:tracePt t="5370" x="2260600" y="909638"/>
          <p14:tracePt t="5377" x="2268538" y="900113"/>
          <p14:tracePt t="5383" x="2286000" y="892175"/>
          <p14:tracePt t="5392" x="2301875" y="884238"/>
          <p14:tracePt t="5399" x="2311400" y="874713"/>
          <p14:tracePt t="5405" x="2336800" y="858838"/>
          <p14:tracePt t="5412" x="2362200" y="849313"/>
          <p14:tracePt t="5420" x="2405063" y="833438"/>
          <p14:tracePt t="5426" x="2455863" y="798513"/>
          <p14:tracePt t="5432" x="2532063" y="765175"/>
          <p14:tracePt t="5441" x="2582863" y="739775"/>
          <p14:tracePt t="5449" x="2616200" y="722313"/>
          <p14:tracePt t="5455" x="2651125" y="704850"/>
          <p14:tracePt t="5462" x="2684463" y="696913"/>
          <p14:tracePt t="5470" x="2719388" y="663575"/>
          <p14:tracePt t="5476" x="2735263" y="663575"/>
          <p14:tracePt t="5482" x="2760663" y="654050"/>
          <p14:tracePt t="5490" x="2778125" y="646113"/>
          <p14:tracePt t="5497" x="2786063" y="646113"/>
          <p14:tracePt t="5504" x="2803525" y="628650"/>
          <p14:tracePt t="5518" x="2820988" y="628650"/>
          <p14:tracePt t="5534" x="2828925" y="620713"/>
          <p14:tracePt t="5554" x="2838450" y="620713"/>
          <p14:tracePt t="5561" x="2846388" y="620713"/>
          <p14:tracePt t="5566" x="2846388" y="611188"/>
          <p14:tracePt t="5581" x="2854325" y="611188"/>
          <p14:tracePt t="5588" x="2863850" y="603250"/>
          <p14:tracePt t="5603" x="2871788" y="603250"/>
          <p14:tracePt t="5623" x="2879725" y="595313"/>
          <p14:tracePt t="5644" x="2889250" y="585788"/>
          <p14:tracePt t="5661" x="2897188" y="585788"/>
          <p14:tracePt t="5666" x="2905125" y="577850"/>
          <p14:tracePt t="5680" x="2914650" y="577850"/>
          <p14:tracePt t="5687" x="2930525" y="577850"/>
          <p14:tracePt t="5694" x="2940050" y="560388"/>
          <p14:tracePt t="5701" x="2965450" y="552450"/>
          <p14:tracePt t="5708" x="2973388" y="544513"/>
          <p14:tracePt t="5716" x="2998788" y="527050"/>
          <p14:tracePt t="5722" x="3024188" y="519113"/>
          <p14:tracePt t="5729" x="3049588" y="509588"/>
          <p14:tracePt t="5737" x="3067050" y="509588"/>
          <p14:tracePt t="5743" x="3092450" y="501650"/>
          <p14:tracePt t="5751" x="3117850" y="492125"/>
          <p14:tracePt t="5758" x="3143250" y="492125"/>
          <p14:tracePt t="5766" x="3168650" y="484188"/>
          <p14:tracePt t="5771" x="3186113" y="484188"/>
          <p14:tracePt t="5778" x="3203575" y="476250"/>
          <p14:tracePt t="5786" x="3219450" y="476250"/>
          <p14:tracePt t="5792" x="3244850" y="476250"/>
          <p14:tracePt t="5799" x="3270250" y="466725"/>
          <p14:tracePt t="5808" x="3279775" y="466725"/>
          <p14:tracePt t="5814" x="3305175" y="466725"/>
          <p14:tracePt t="5821" x="3338513" y="466725"/>
          <p14:tracePt t="5828" x="3348038" y="466725"/>
          <p14:tracePt t="5835" x="3363913" y="466725"/>
          <p14:tracePt t="5842" x="3381375" y="466725"/>
          <p14:tracePt t="5850" x="3389313" y="466725"/>
          <p14:tracePt t="5856" x="3406775" y="466725"/>
          <p14:tracePt t="5871" x="3414713" y="466725"/>
          <p14:tracePt t="5877" x="3432175" y="466725"/>
          <p14:tracePt t="5883" x="3441700" y="466725"/>
          <p14:tracePt t="5891" x="3449638" y="466725"/>
          <p14:tracePt t="6210" x="3525838" y="450850"/>
          <p14:tracePt t="6219" x="3670300" y="415925"/>
          <p14:tracePt t="6225" x="3814763" y="390525"/>
          <p14:tracePt t="6231" x="3959225" y="374650"/>
          <p14:tracePt t="6239" x="4070350" y="357188"/>
          <p14:tracePt t="6246" x="4179888" y="357188"/>
          <p14:tracePt t="6253" x="4265613" y="357188"/>
          <p14:tracePt t="6260" x="4384675" y="357188"/>
          <p14:tracePt t="6267" x="4486275" y="374650"/>
          <p14:tracePt t="6274" x="4570413" y="382588"/>
          <p14:tracePt t="6281" x="4638675" y="390525"/>
          <p14:tracePt t="6288" x="4714875" y="407988"/>
          <p14:tracePt t="6295" x="4775200" y="433388"/>
          <p14:tracePt t="6304" x="4818063" y="450850"/>
          <p14:tracePt t="6310" x="4843463" y="458788"/>
          <p14:tracePt t="6318" x="4868863" y="476250"/>
          <p14:tracePt t="6322" x="4894263" y="476250"/>
          <p14:tracePt t="6330" x="4919663" y="492125"/>
          <p14:tracePt t="6339" x="4919663" y="501650"/>
          <p14:tracePt t="6344" x="4935538" y="501650"/>
          <p14:tracePt t="6351" x="4962525" y="509588"/>
          <p14:tracePt t="6359" x="4962525" y="519113"/>
          <p14:tracePt t="6366" x="4970463" y="519113"/>
          <p14:tracePt t="6372" x="4978400" y="527050"/>
          <p14:tracePt t="6380" x="4987925" y="534988"/>
          <p14:tracePt t="6388" x="4995863" y="534988"/>
          <p14:tracePt t="6401" x="5003800" y="544513"/>
          <p14:tracePt t="6408" x="5003800" y="552450"/>
          <p14:tracePt t="6422" x="5013325" y="552450"/>
          <p14:tracePt t="6429" x="5021263" y="560388"/>
          <p14:tracePt t="6443" x="5029200" y="560388"/>
          <p14:tracePt t="6450" x="5029200" y="569913"/>
          <p14:tracePt t="6457" x="5038725" y="577850"/>
          <p14:tracePt t="6471" x="5046663" y="577850"/>
          <p14:tracePt t="6483" x="5054600" y="577850"/>
          <p14:tracePt t="6492" x="5054600" y="585788"/>
          <p14:tracePt t="6506" x="5064125" y="595313"/>
          <p14:tracePt t="6528" x="5064125" y="603250"/>
          <p14:tracePt t="6534" x="5072063" y="603250"/>
          <p14:tracePt t="6563" x="5072063" y="611188"/>
          <p14:tracePt t="6591" x="5072063" y="620713"/>
          <p14:tracePt t="6633" x="5072063" y="628650"/>
          <p14:tracePt t="6669" x="5080000" y="636588"/>
          <p14:tracePt t="6992" x="5072063" y="636588"/>
          <p14:tracePt t="7021" x="5064125" y="636588"/>
          <p14:tracePt t="7027" x="5054600" y="636588"/>
          <p14:tracePt t="7070" x="5046663" y="636588"/>
          <p14:tracePt t="7082" x="5038725" y="636588"/>
          <p14:tracePt t="7112" x="5029200" y="636588"/>
          <p14:tracePt t="7119" x="5021263" y="636588"/>
          <p14:tracePt t="7134" x="5013325" y="636588"/>
          <p14:tracePt t="7142" x="5003800" y="636588"/>
          <p14:tracePt t="7148" x="4995863" y="636588"/>
          <p14:tracePt t="7161" x="4987925" y="636588"/>
          <p14:tracePt t="7168" x="4978400" y="636588"/>
          <p14:tracePt t="7175" x="4970463" y="628650"/>
          <p14:tracePt t="7184" x="4953000" y="620713"/>
          <p14:tracePt t="7189" x="4935538" y="620713"/>
          <p14:tracePt t="7197" x="4927600" y="620713"/>
          <p14:tracePt t="7204" x="4910138" y="611188"/>
          <p14:tracePt t="7210" x="4884738" y="611188"/>
          <p14:tracePt t="7216" x="4876800" y="603250"/>
          <p14:tracePt t="7225" x="4851400" y="603250"/>
          <p14:tracePt t="7233" x="4833938" y="595313"/>
          <p14:tracePt t="7238" x="4818063" y="595313"/>
          <p14:tracePt t="7246" x="4800600" y="585788"/>
          <p14:tracePt t="7254" x="4783138" y="585788"/>
          <p14:tracePt t="7260" x="4775200" y="577850"/>
          <p14:tracePt t="7266" x="4757738" y="577850"/>
          <p14:tracePt t="7274" x="4740275" y="577850"/>
          <p14:tracePt t="7281" x="4732338" y="577850"/>
          <p14:tracePt t="7286" x="4714875" y="577850"/>
          <p14:tracePt t="7295" x="4706938" y="577850"/>
          <p14:tracePt t="7303" x="4699000" y="577850"/>
          <p14:tracePt t="7309" x="4673600" y="577850"/>
          <p14:tracePt t="7316" x="4664075" y="577850"/>
          <p14:tracePt t="7330" x="4646613" y="577850"/>
          <p14:tracePt t="7337" x="4638675" y="577850"/>
          <p14:tracePt t="7345" x="4630738" y="577850"/>
          <p14:tracePt t="7351" x="4621213" y="577850"/>
          <p14:tracePt t="7359" x="4613275" y="577850"/>
          <p14:tracePt t="7366" x="4605338" y="577850"/>
          <p14:tracePt t="7372" x="4595813" y="577850"/>
          <p14:tracePt t="7379" x="4587875" y="577850"/>
          <p14:tracePt t="7395" x="4570413" y="577850"/>
          <p14:tracePt t="7408" x="4562475" y="577850"/>
          <p14:tracePt t="7429" x="4554538" y="577850"/>
          <p14:tracePt t="7443" x="4545013" y="577850"/>
          <p14:tracePt t="7466" x="4537075" y="577850"/>
          <p14:tracePt t="7486" x="4529138" y="577850"/>
          <p14:tracePt t="7549" x="4519613" y="577850"/>
          <p14:tracePt t="11831" x="4562475" y="534988"/>
          <p14:tracePt t="11839" x="4638675" y="484188"/>
          <p14:tracePt t="11847" x="4740275" y="400050"/>
          <p14:tracePt t="11851" x="4851400" y="331788"/>
          <p14:tracePt t="11861" x="4970463" y="246063"/>
          <p14:tracePt t="11867" x="5021263" y="195263"/>
          <p14:tracePt t="11874" x="5072063" y="161925"/>
          <p14:tracePt t="11880" x="5122863" y="144463"/>
          <p14:tracePt t="11889" x="5157788" y="127000"/>
          <p14:tracePt t="11896" x="5173663" y="119063"/>
          <p14:tracePt t="11901" x="5183188" y="101600"/>
          <p14:tracePt t="11909" x="5199063" y="101600"/>
          <p14:tracePt t="11918" x="5216525" y="101600"/>
          <p14:tracePt t="11930" x="5224463" y="93663"/>
          <p14:tracePt t="11938" x="5241925" y="85725"/>
          <p14:tracePt t="11945" x="5249863" y="76200"/>
          <p14:tracePt t="11952" x="5259388" y="76200"/>
          <p14:tracePt t="11958" x="5276850" y="68263"/>
          <p14:tracePt t="11968" x="5292725" y="68263"/>
          <p14:tracePt t="11973" x="5310188" y="68263"/>
          <p14:tracePt t="11979" x="5335588" y="58738"/>
          <p14:tracePt t="11989" x="5353050" y="50800"/>
          <p14:tracePt t="11994" x="5403850" y="42863"/>
          <p14:tracePt t="12002" x="5421313" y="25400"/>
          <p14:tracePt t="12008" x="5446713" y="17463"/>
          <p14:tracePt t="12019" x="5487988" y="17463"/>
          <p14:tracePt t="12024" x="5522913" y="0"/>
          <p14:tracePt t="12793" x="6142038" y="127000"/>
          <p14:tracePt t="12796" x="6100763" y="347663"/>
          <p14:tracePt t="12802" x="6100763" y="722313"/>
          <p14:tracePt t="12811" x="6126163" y="1054100"/>
          <p14:tracePt t="12818" x="6235700" y="1427163"/>
          <p14:tracePt t="12824" x="6354763" y="1801813"/>
          <p14:tracePt t="12834" x="6456363" y="2098675"/>
          <p14:tracePt t="12841" x="6567488" y="2506663"/>
          <p14:tracePt t="12849" x="6661150" y="2820988"/>
          <p14:tracePt t="12853" x="6745288" y="3135313"/>
          <p14:tracePt t="12860" x="6797675" y="3289300"/>
          <p14:tracePt t="12867" x="6838950" y="3408363"/>
          <p14:tracePt t="12875" x="6889750" y="3552825"/>
          <p14:tracePt t="12881" x="6950075" y="3679825"/>
          <p14:tracePt t="12891" x="6983413" y="3773488"/>
          <p14:tracePt t="12896" x="7051675" y="3943350"/>
          <p14:tracePt t="12902" x="7119938" y="4121150"/>
          <p14:tracePt t="12910" x="7170738" y="4240213"/>
          <p14:tracePt t="12916" x="7229475" y="4376738"/>
          <p14:tracePt t="12923" x="7264400" y="4513263"/>
          <p14:tracePt t="12930" x="7315200" y="4665663"/>
          <p14:tracePt t="12938" x="7358063" y="4792663"/>
          <p14:tracePt t="12945" x="7373938" y="4878388"/>
          <p14:tracePt t="12953" x="7408863" y="4979988"/>
          <p14:tracePt t="12958" x="7426325" y="5073650"/>
          <p14:tracePt t="12966" x="7434263" y="5157788"/>
          <p14:tracePt t="12973" x="7451725" y="5200650"/>
          <p14:tracePt t="12980" x="7451725" y="5235575"/>
          <p14:tracePt t="12988" x="7451725" y="5260975"/>
          <p14:tracePt t="12995" x="7451725" y="5268913"/>
          <p14:tracePt t="13002" x="7451725" y="5276850"/>
          <p14:tracePt t="13009" x="7451725" y="5286375"/>
          <p14:tracePt t="13018" x="7451725" y="5294313"/>
          <p14:tracePt t="13043" x="7451725" y="5302250"/>
          <p14:tracePt t="13050" x="7442200" y="5302250"/>
          <p14:tracePt t="13080" x="7434263" y="5302250"/>
          <p14:tracePt t="13086" x="7426325" y="5302250"/>
          <p14:tracePt t="13093" x="7408863" y="5302250"/>
          <p14:tracePt t="13101" x="7391400" y="5286375"/>
          <p14:tracePt t="13106" x="7373938" y="5268913"/>
          <p14:tracePt t="13114" x="7332663" y="5235575"/>
          <p14:tracePt t="13134" x="7188200" y="5091113"/>
          <p14:tracePt t="13144" x="7085013" y="4987925"/>
          <p14:tracePt t="13151" x="7000875" y="4894263"/>
          <p14:tracePt t="13157" x="6907213" y="4716463"/>
          <p14:tracePt t="13163" x="6805613" y="4445000"/>
          <p14:tracePt t="13172" x="6737350" y="4138613"/>
          <p14:tracePt t="13178" x="6737350" y="3960813"/>
          <p14:tracePt t="13184" x="6719888" y="3748088"/>
          <p14:tracePt t="13192" x="6719888" y="3543300"/>
          <p14:tracePt t="13201" x="6729413" y="3330575"/>
          <p14:tracePt t="13205" x="6770688" y="3135313"/>
          <p14:tracePt t="13212" x="6797675" y="2922588"/>
          <p14:tracePt t="13221" x="6848475" y="2643188"/>
          <p14:tracePt t="13227" x="6889750" y="2413000"/>
          <p14:tracePt t="13236" x="6950075" y="2243138"/>
          <p14:tracePt t="13240" x="7026275" y="2030413"/>
          <p14:tracePt t="13248" x="7094538" y="1819275"/>
          <p14:tracePt t="13253" x="7188200" y="1631950"/>
          <p14:tracePt t="13262" x="7246938" y="1504950"/>
          <p14:tracePt t="13268" x="7315200" y="1393825"/>
          <p14:tracePt t="13277" x="7373938" y="1292225"/>
          <p14:tracePt t="13285" x="7426325" y="1241425"/>
          <p14:tracePt t="13291" x="7477125" y="1189038"/>
          <p14:tracePt t="13297" x="7510463" y="1155700"/>
          <p14:tracePt t="13303" x="7570788" y="1147763"/>
          <p14:tracePt t="13311" x="7654925" y="1147763"/>
          <p14:tracePt t="13318" x="7791450" y="1173163"/>
          <p14:tracePt t="13326" x="8020050" y="1282700"/>
          <p14:tracePt t="13336" x="8147050" y="1376363"/>
          <p14:tracePt t="13340" x="8394700" y="1589088"/>
          <p14:tracePt t="13345" x="8555038" y="1819275"/>
          <p14:tracePt t="13353" x="8691563" y="2005013"/>
          <p14:tracePt t="13362" x="8793163" y="2243138"/>
          <p14:tracePt t="13367" x="8853488" y="2397125"/>
          <p14:tracePt t="13374" x="8904288" y="2549525"/>
          <p14:tracePt t="13385" x="8947150" y="2744788"/>
          <p14:tracePt t="13389" x="8972550" y="2889250"/>
          <p14:tracePt t="13395" x="8972550" y="3041650"/>
          <p14:tracePt t="13402" x="8929688" y="3186113"/>
          <p14:tracePt t="13411" x="8912225" y="3271838"/>
          <p14:tracePt t="13418" x="8878888" y="3348038"/>
          <p14:tracePt t="13425" x="8828088" y="3467100"/>
          <p14:tracePt t="13430" x="8759825" y="3578225"/>
          <p14:tracePt t="13440" x="8691563" y="3679825"/>
          <p14:tracePt t="13445" x="8623300" y="3756025"/>
          <p14:tracePt t="13454" x="8529638" y="3841750"/>
          <p14:tracePt t="13460" x="8394700" y="3925888"/>
          <p14:tracePt t="13468" x="8291513" y="3976688"/>
          <p14:tracePt t="13472" x="8131175" y="4052888"/>
          <p14:tracePt t="13480" x="8020050" y="4070350"/>
          <p14:tracePt t="13489" x="7900988" y="4113213"/>
          <p14:tracePt t="13495" x="7773988" y="4121150"/>
          <p14:tracePt t="13502" x="7646988" y="4146550"/>
          <p14:tracePt t="13508" x="7459663" y="4181475"/>
          <p14:tracePt t="13518" x="7307263" y="4181475"/>
          <p14:tracePt t="13522" x="7170738" y="4181475"/>
          <p14:tracePt t="13530" x="7051675" y="4181475"/>
          <p14:tracePt t="13538" x="6915150" y="4156075"/>
          <p14:tracePt t="13544" x="6797675" y="4130675"/>
          <p14:tracePt t="13552" x="6600825" y="4052888"/>
          <p14:tracePt t="13558" x="6473825" y="4011613"/>
          <p14:tracePt t="13565" x="6329363" y="3976688"/>
          <p14:tracePt t="13574" x="6227763" y="3917950"/>
          <p14:tracePt t="13579" x="6151563" y="3867150"/>
          <p14:tracePt t="13586" x="6083300" y="3824288"/>
          <p14:tracePt t="13594" x="6032500" y="3806825"/>
          <p14:tracePt t="13601" x="5997575" y="3773488"/>
          <p14:tracePt t="13608" x="5946775" y="3722688"/>
          <p14:tracePt t="13614" x="5913438" y="3662363"/>
          <p14:tracePt t="13622" x="5895975" y="3603625"/>
          <p14:tracePt t="13629" x="5880100" y="3560763"/>
          <p14:tracePt t="13636" x="5880100" y="3492500"/>
          <p14:tracePt t="13643" x="5870575" y="3416300"/>
          <p14:tracePt t="13651" x="5870575" y="3305175"/>
          <p14:tracePt t="13658" x="5870575" y="3238500"/>
          <p14:tracePt t="13663" x="5880100" y="3144838"/>
          <p14:tracePt t="13669" x="5913438" y="3059113"/>
          <p14:tracePt t="13677" x="5930900" y="2982913"/>
          <p14:tracePt t="13685" x="5956300" y="2932113"/>
          <p14:tracePt t="13692" x="5972175" y="2897188"/>
          <p14:tracePt t="13701" x="5989638" y="2871788"/>
          <p14:tracePt t="13706" x="5997575" y="2863850"/>
          <p14:tracePt t="13713" x="5997575" y="2855913"/>
          <p14:tracePt t="13718" x="5997575" y="2846388"/>
          <p14:tracePt t="13728" x="6007100" y="2846388"/>
          <p14:tracePt t="13741" x="6015038" y="2838450"/>
          <p14:tracePt t="13757" x="6015038" y="2830513"/>
          <p14:tracePt t="13818" x="6015038" y="2838450"/>
          <p14:tracePt t="14156" x="6057900" y="2805113"/>
          <p14:tracePt t="14163" x="6142038" y="2744788"/>
          <p14:tracePt t="14170" x="6303963" y="2582863"/>
          <p14:tracePt t="14178" x="6678613" y="2371725"/>
          <p14:tracePt t="14183" x="7094538" y="2174875"/>
          <p14:tracePt t="14191" x="7485063" y="2098675"/>
          <p14:tracePt t="14200" x="7748588" y="2098675"/>
          <p14:tracePt t="14206" x="7969250" y="2133600"/>
          <p14:tracePt t="14212" x="8266113" y="2217738"/>
          <p14:tracePt t="14221" x="8589963" y="2371725"/>
          <p14:tracePt t="14227" x="8810625" y="2473325"/>
          <p14:tracePt t="14234" x="8972550" y="2557463"/>
          <p14:tracePt t="14241" x="9158288" y="2693988"/>
          <p14:tracePt t="14248" x="9251950" y="2787650"/>
          <p14:tracePt t="14256" x="9320213" y="2863850"/>
          <p14:tracePt t="14261" x="9421813" y="2957513"/>
          <p14:tracePt t="14270" x="9515475" y="3067050"/>
          <p14:tracePt t="14276" x="9591675" y="3186113"/>
          <p14:tracePt t="14283" x="9652000" y="3305175"/>
          <p14:tracePt t="14291" x="9667875" y="3408363"/>
          <p14:tracePt t="14298" x="9694863" y="3535363"/>
          <p14:tracePt t="14303" x="9702800" y="3662363"/>
          <p14:tracePt t="14312" x="9702800" y="3816350"/>
          <p14:tracePt t="14316" x="9667875" y="4044950"/>
          <p14:tracePt t="14325" x="9652000" y="4171950"/>
          <p14:tracePt t="14333" x="9601200" y="4333875"/>
          <p14:tracePt t="14340" x="9540875" y="4445000"/>
          <p14:tracePt t="14347" x="9464675" y="4597400"/>
          <p14:tracePt t="14352" x="9337675" y="4749800"/>
          <p14:tracePt t="14360" x="9251950" y="4860925"/>
          <p14:tracePt t="14367" x="9107488" y="4987925"/>
          <p14:tracePt t="14375" x="9013825" y="5056188"/>
          <p14:tracePt t="14383" x="8894763" y="5132388"/>
          <p14:tracePt t="14388" x="8699500" y="5218113"/>
          <p14:tracePt t="14396" x="8462963" y="5294313"/>
          <p14:tracePt t="14405" x="8326438" y="5302250"/>
          <p14:tracePt t="14411" x="8207375" y="5302250"/>
          <p14:tracePt t="14416" x="8070850" y="5276850"/>
          <p14:tracePt t="14424" x="7885113" y="5235575"/>
          <p14:tracePt t="14431" x="7697788" y="5149850"/>
          <p14:tracePt t="14437" x="7477125" y="5056188"/>
          <p14:tracePt t="14445" x="7289800" y="4972050"/>
          <p14:tracePt t="14453" x="7119938" y="4868863"/>
          <p14:tracePt t="14460" x="6889750" y="4724400"/>
          <p14:tracePt t="14468" x="6711950" y="4572000"/>
          <p14:tracePt t="14473" x="6550025" y="4427538"/>
          <p14:tracePt t="14480" x="6456363" y="4316413"/>
          <p14:tracePt t="14489" x="6338888" y="4197350"/>
          <p14:tracePt t="14494" x="6270625" y="4079875"/>
          <p14:tracePt t="14504" x="6210300" y="3968750"/>
          <p14:tracePt t="14509" x="6142038" y="3781425"/>
          <p14:tracePt t="14516" x="6100763" y="3527425"/>
          <p14:tracePt t="14522" x="6083300" y="3373438"/>
          <p14:tracePt t="14529" x="6091238" y="3195638"/>
          <p14:tracePt t="14537" x="6091238" y="2990850"/>
          <p14:tracePt t="14544" x="6151563" y="2736850"/>
          <p14:tracePt t="14551" x="6210300" y="2506663"/>
          <p14:tracePt t="14558" x="6296025" y="2243138"/>
          <p14:tracePt t="14567" x="6423025" y="1946275"/>
          <p14:tracePt t="14571" x="6483350" y="1784350"/>
          <p14:tracePt t="14578" x="6567488" y="1622425"/>
          <p14:tracePt t="14586" x="6661150" y="1477963"/>
          <p14:tracePt t="14592" x="6737350" y="1376363"/>
          <p14:tracePt t="14599" x="6805613" y="1308100"/>
          <p14:tracePt t="14608" x="6873875" y="1257300"/>
          <p14:tracePt t="14614" x="6950075" y="1206500"/>
          <p14:tracePt t="14621" x="7008813" y="1181100"/>
          <p14:tracePt t="14628" x="7085013" y="1173163"/>
          <p14:tracePt t="14637" x="7170738" y="1155700"/>
          <p14:tracePt t="14642" x="7315200" y="1163638"/>
          <p14:tracePt t="14649" x="7518400" y="1198563"/>
          <p14:tracePt t="14657" x="7731125" y="1292225"/>
          <p14:tracePt t="14664" x="8096250" y="1462088"/>
          <p14:tracePt t="14672" x="8580438" y="1784350"/>
          <p14:tracePt t="14677" x="8955088" y="2065338"/>
          <p14:tracePt t="14684" x="9371013" y="2438400"/>
          <p14:tracePt t="14691" x="9667875" y="2762250"/>
          <p14:tracePt t="14698" x="9872663" y="3084513"/>
          <p14:tracePt t="14706" x="10101263" y="3424238"/>
          <p14:tracePt t="14713" x="10212388" y="3646488"/>
          <p14:tracePt t="14722" x="10263188" y="3824288"/>
          <p14:tracePt t="14727" x="10306050" y="4019550"/>
          <p14:tracePt t="14732" x="10306050" y="4171950"/>
          <p14:tracePt t="14741" x="10288588" y="4300538"/>
          <p14:tracePt t="14748" x="10263188" y="4529138"/>
          <p14:tracePt t="14756" x="10169525" y="4741863"/>
          <p14:tracePt t="14763" x="10067925" y="4937125"/>
          <p14:tracePt t="14770" x="9999663" y="5022850"/>
          <p14:tracePt t="14776" x="9915525" y="5106988"/>
          <p14:tracePt t="14783" x="9779000" y="5208588"/>
          <p14:tracePt t="14790" x="9634538" y="5286375"/>
          <p14:tracePt t="14797" x="9523413" y="5327650"/>
          <p14:tracePt t="14806" x="9388475" y="5370513"/>
          <p14:tracePt t="14811" x="9236075" y="5387975"/>
          <p14:tracePt t="14818" x="8904288" y="5421313"/>
          <p14:tracePt t="14825" x="8750300" y="5421313"/>
          <p14:tracePt t="14832" x="8462963" y="5405438"/>
          <p14:tracePt t="14839" x="8189913" y="5370513"/>
          <p14:tracePt t="14846" x="7969250" y="5327650"/>
          <p14:tracePt t="14853" x="7680325" y="5243513"/>
          <p14:tracePt t="14860" x="7332663" y="5132388"/>
          <p14:tracePt t="14869" x="6975475" y="4979988"/>
          <p14:tracePt t="14875" x="6719888" y="4843463"/>
          <p14:tracePt t="14882" x="6389688" y="4699000"/>
          <p14:tracePt t="14888" x="6167438" y="4589463"/>
          <p14:tracePt t="14895" x="6032500" y="4495800"/>
          <p14:tracePt t="14903" x="5930900" y="4402138"/>
          <p14:tracePt t="14909" x="5853113" y="4300538"/>
          <p14:tracePt t="14917" x="5776913" y="4181475"/>
          <p14:tracePt t="14924" x="5718175" y="4052888"/>
          <p14:tracePt t="14934" x="5667375" y="3883025"/>
          <p14:tracePt t="14938" x="5641975" y="3722688"/>
          <p14:tracePt t="14945" x="5641975" y="3578225"/>
          <p14:tracePt t="14953" x="5649913" y="3365500"/>
          <p14:tracePt t="14959" x="5683250" y="3084513"/>
          <p14:tracePt t="14965" x="5776913" y="2719388"/>
          <p14:tracePt t="14974" x="5845175" y="2506663"/>
          <p14:tracePt t="14981" x="5956300" y="2184400"/>
          <p14:tracePt t="14989" x="6075363" y="1938338"/>
          <p14:tracePt t="14994" x="6134100" y="1784350"/>
          <p14:tracePt t="15003" x="6210300" y="1665288"/>
          <p14:tracePt t="15008" x="6321425" y="1538288"/>
          <p14:tracePt t="15017" x="6380163" y="1462088"/>
          <p14:tracePt t="15022" x="6456363" y="1393825"/>
          <p14:tracePt t="15030" x="6508750" y="1350963"/>
          <p14:tracePt t="15038" x="6592888" y="1343025"/>
          <p14:tracePt t="15043" x="6678613" y="1343025"/>
          <p14:tracePt t="15050" x="6762750" y="1343025"/>
          <p14:tracePt t="15057" x="6932613" y="1393825"/>
          <p14:tracePt t="15067" x="7229475" y="1520825"/>
          <p14:tracePt t="15070" x="7662863" y="1784350"/>
          <p14:tracePt t="15079" x="8070850" y="2090738"/>
          <p14:tracePt t="15087" x="8359775" y="2311400"/>
          <p14:tracePt t="15093" x="8674100" y="2643188"/>
          <p14:tracePt t="15100" x="8861425" y="2881313"/>
          <p14:tracePt t="15120" x="9099550" y="3654425"/>
          <p14:tracePt t="15128" x="9099550" y="3917950"/>
          <p14:tracePt t="15135" x="9082088" y="4138613"/>
          <p14:tracePt t="15143" x="9039225" y="4283075"/>
          <p14:tracePt t="15150" x="8988425" y="4486275"/>
          <p14:tracePt t="15156" x="8921750" y="4673600"/>
          <p14:tracePt t="15163" x="8886825" y="4775200"/>
          <p14:tracePt t="15171" x="8810625" y="4878388"/>
          <p14:tracePt t="15177" x="8666163" y="5064125"/>
          <p14:tracePt t="15185" x="8504238" y="5226050"/>
          <p14:tracePt t="15192" x="8410575" y="5319713"/>
          <p14:tracePt t="15199" x="8318500" y="5380038"/>
          <p14:tracePt t="15206" x="8199438" y="5446713"/>
          <p14:tracePt t="15213" x="8070850" y="5497513"/>
          <p14:tracePt t="15222" x="7943850" y="5524500"/>
          <p14:tracePt t="15227" x="7766050" y="5549900"/>
          <p14:tracePt t="15233" x="7646988" y="5557838"/>
          <p14:tracePt t="15241" x="7553325" y="5557838"/>
          <p14:tracePt t="15249" x="7451725" y="5557838"/>
          <p14:tracePt t="15256" x="7246938" y="5532438"/>
          <p14:tracePt t="15262" x="7102475" y="5507038"/>
          <p14:tracePt t="15269" x="6992938" y="5456238"/>
          <p14:tracePt t="15276" x="6873875" y="5413375"/>
          <p14:tracePt t="15282" x="6754813" y="5362575"/>
          <p14:tracePt t="15291" x="6678613" y="5311775"/>
          <p14:tracePt t="15298" x="6610350" y="5251450"/>
          <p14:tracePt t="15305" x="6516688" y="5183188"/>
          <p14:tracePt t="15311" x="6456363" y="5116513"/>
          <p14:tracePt t="15319" x="6389688" y="5030788"/>
          <p14:tracePt t="15326" x="6329363" y="4919663"/>
          <p14:tracePt t="15332" x="6286500" y="4716463"/>
          <p14:tracePt t="15339" x="6270625" y="4538663"/>
          <p14:tracePt t="15347" x="6270625" y="4384675"/>
          <p14:tracePt t="15354" x="6278563" y="4224338"/>
          <p14:tracePt t="15360" x="6329363" y="4019550"/>
          <p14:tracePt t="15369" x="6389688" y="3790950"/>
          <p14:tracePt t="15375" x="6499225" y="3467100"/>
          <p14:tracePt t="15382" x="6643688" y="3135313"/>
          <p14:tracePt t="15389" x="6780213" y="2787650"/>
          <p14:tracePt t="15396" x="6881813" y="2592388"/>
          <p14:tracePt t="15404" x="6950075" y="2481263"/>
          <p14:tracePt t="15410" x="7018338" y="2387600"/>
          <p14:tracePt t="15416" x="7085013" y="2362200"/>
          <p14:tracePt t="15424" x="7162800" y="2336800"/>
          <p14:tracePt t="15430" x="7229475" y="2328863"/>
          <p14:tracePt t="15438" x="7348538" y="2328863"/>
          <p14:tracePt t="15446" x="7535863" y="2397125"/>
          <p14:tracePt t="15454" x="7723188" y="2473325"/>
          <p14:tracePt t="15460" x="8174038" y="2719388"/>
          <p14:tracePt t="15465" x="8632825" y="3008313"/>
          <p14:tracePt t="15473" x="8955088" y="3279775"/>
          <p14:tracePt t="15480" x="9209088" y="3552825"/>
          <p14:tracePt t="15487" x="9405938" y="3816350"/>
          <p14:tracePt t="15494" x="9550400" y="4044950"/>
          <p14:tracePt t="15503" x="9609138" y="4224338"/>
          <p14:tracePt t="15509" x="9626600" y="4333875"/>
          <p14:tracePt t="15517" x="9642475" y="4452938"/>
          <p14:tracePt t="15522" x="9634538" y="4691063"/>
          <p14:tracePt t="15530" x="9591675" y="4911725"/>
          <p14:tracePt t="15539" x="9523413" y="5226050"/>
          <p14:tracePt t="15543" x="9413875" y="5524500"/>
          <p14:tracePt t="15550" x="9277350" y="5795963"/>
          <p14:tracePt t="15558" x="9193213" y="5983288"/>
          <p14:tracePt t="15566" x="9124950" y="6092825"/>
          <p14:tracePt t="15573" x="9039225" y="6211888"/>
          <p14:tracePt t="15579" x="8937625" y="6330950"/>
          <p14:tracePt t="15588" x="8793163" y="6442075"/>
          <p14:tracePt t="15593" x="8597900" y="6543675"/>
          <p14:tracePt t="15599" x="8420100" y="6602413"/>
          <p14:tracePt t="15607" x="8250238" y="6637338"/>
          <p14:tracePt t="15615" x="8062913" y="6637338"/>
          <p14:tracePt t="15622" x="7867650" y="6594475"/>
          <p14:tracePt t="15629" x="7604125" y="6510338"/>
          <p14:tracePt t="15636" x="7358063" y="6399213"/>
          <p14:tracePt t="15642" x="7213600" y="6305550"/>
          <p14:tracePt t="15650" x="6983413" y="6161088"/>
          <p14:tracePt t="15656" x="6831013" y="6016625"/>
          <p14:tracePt t="15664" x="6711950" y="5880100"/>
          <p14:tracePt t="15671" x="6653213" y="5788025"/>
          <p14:tracePt t="15677" x="6610350" y="5702300"/>
          <p14:tracePt t="15686" x="6559550" y="5549900"/>
          <p14:tracePt t="15692" x="6534150" y="5387975"/>
          <p14:tracePt t="15700" x="6524625" y="5276850"/>
          <p14:tracePt t="15706" x="6508750" y="5132388"/>
          <p14:tracePt t="15714" x="6508750" y="4997450"/>
          <p14:tracePt t="15723" x="6534150" y="4929188"/>
          <p14:tracePt t="15728" x="6550025" y="4860925"/>
          <p14:tracePt t="15735" x="6575425" y="4792663"/>
          <p14:tracePt t="15741" x="6592888" y="4749800"/>
          <p14:tracePt t="15748" x="6626225" y="4699000"/>
          <p14:tracePt t="15756" x="6653213" y="4665663"/>
          <p14:tracePt t="15763" x="6669088" y="4640263"/>
          <p14:tracePt t="15772" x="6686550" y="4622800"/>
          <p14:tracePt t="15784" x="6686550" y="4614863"/>
          <p14:tracePt t="15790" x="6694488" y="4605338"/>
          <p14:tracePt t="15798" x="6704013" y="4605338"/>
          <p14:tracePt t="15805" x="6711950" y="4597400"/>
          <p14:tracePt t="15812" x="6719888" y="4597400"/>
          <p14:tracePt t="15819" x="6729413" y="4597400"/>
          <p14:tracePt t="15869" x="6737350" y="4597400"/>
          <p14:tracePt t="15875" x="6745288" y="4597400"/>
          <p14:tracePt t="16009" x="6745288" y="4605338"/>
          <p14:tracePt t="16853" x="6754813" y="4614863"/>
          <p14:tracePt t="16861" x="6754813" y="4630738"/>
          <p14:tracePt t="16868" x="6762750" y="4640263"/>
          <p14:tracePt t="16876" x="6770688" y="4648200"/>
          <p14:tracePt t="16884" x="6770688" y="4665663"/>
          <p14:tracePt t="16889" x="6780213" y="4683125"/>
          <p14:tracePt t="16896" x="6788150" y="4691063"/>
          <p14:tracePt t="16904" x="6788150" y="4708525"/>
          <p14:tracePt t="16910" x="6788150" y="4724400"/>
          <p14:tracePt t="16917" x="6797675" y="4724400"/>
          <p14:tracePt t="16925" x="6805613" y="4741863"/>
          <p14:tracePt t="16933" x="6805613" y="4749800"/>
          <p14:tracePt t="16938" x="6805613" y="4759325"/>
          <p14:tracePt t="16946" x="6813550" y="4767263"/>
          <p14:tracePt t="16953" x="6813550" y="4775200"/>
          <p14:tracePt t="16959" x="6813550" y="4784725"/>
          <p14:tracePt t="16966" x="6813550" y="4792663"/>
          <p14:tracePt t="16974" x="6813550" y="4802188"/>
          <p14:tracePt t="16981" x="6823075" y="4802188"/>
          <p14:tracePt t="16988" x="6823075" y="4810125"/>
          <p14:tracePt t="16995" x="6831013" y="4818063"/>
          <p14:tracePt t="17003" x="6831013" y="4827588"/>
          <p14:tracePt t="17017" x="6838950" y="4827588"/>
          <p14:tracePt t="17023" x="6838950" y="4835525"/>
          <p14:tracePt t="17030" x="6838950" y="4843463"/>
          <p14:tracePt t="17050" x="6848475" y="4852988"/>
          <p14:tracePt t="17059" x="6848475" y="4860925"/>
          <p14:tracePt t="17073" x="6848475" y="4868863"/>
          <p14:tracePt t="17087" x="6856413" y="4868863"/>
          <p14:tracePt t="17095" x="6856413" y="4878388"/>
          <p14:tracePt t="17101" x="6856413" y="4886325"/>
          <p14:tracePt t="17151" x="6856413" y="4894263"/>
          <p14:tracePt t="17157" x="6856413" y="4903788"/>
          <p14:tracePt t="17164" x="6856413" y="4911725"/>
          <p14:tracePt t="17178" x="6864350" y="4911725"/>
          <p14:tracePt t="17185" x="6864350" y="4919663"/>
          <p14:tracePt t="17193" x="6864350" y="4929188"/>
          <p14:tracePt t="17206" x="6873875" y="4937125"/>
          <p14:tracePt t="17213" x="6873875" y="4946650"/>
          <p14:tracePt t="17221" x="6881813" y="4954588"/>
          <p14:tracePt t="17234" x="6881813" y="4962525"/>
          <p14:tracePt t="17242" x="6881813" y="4972050"/>
          <p14:tracePt t="17256" x="6881813" y="4987925"/>
          <p14:tracePt t="17263" x="6881813" y="4997450"/>
          <p14:tracePt t="17277" x="6881813" y="5005388"/>
          <p14:tracePt t="17283" x="6881813" y="5013325"/>
          <p14:tracePt t="17292" x="6881813" y="5022850"/>
          <p14:tracePt t="17299" x="6881813" y="5030788"/>
          <p14:tracePt t="17312" x="6881813" y="5038725"/>
          <p14:tracePt t="17335" x="6881813" y="5048250"/>
          <p14:tracePt t="17347" x="6881813" y="5056188"/>
          <p14:tracePt t="17361" x="6873875" y="5056188"/>
          <p14:tracePt t="17367" x="6864350" y="5064125"/>
          <p14:tracePt t="17404" x="6864350" y="5073650"/>
          <p14:tracePt t="17411" x="6856413" y="5073650"/>
          <p14:tracePt t="17433" x="6848475" y="5073650"/>
          <p14:tracePt t="17466" x="6838950" y="5073650"/>
          <p14:tracePt t="17495" x="6831013" y="5073650"/>
          <p14:tracePt t="17516" x="6823075" y="5073650"/>
          <p14:tracePt t="17643" x="6823075" y="5064125"/>
          <p14:tracePt t="17650" x="6823075" y="5056188"/>
          <p14:tracePt t="17657" x="6823075" y="5048250"/>
          <p14:tracePt t="17663" x="6823075" y="5038725"/>
          <p14:tracePt t="17671" x="6838950" y="5013325"/>
          <p14:tracePt t="17679" x="6848475" y="4979988"/>
          <p14:tracePt t="17686" x="6889750" y="4903788"/>
          <p14:tracePt t="17692" x="6950075" y="4802188"/>
          <p14:tracePt t="17699" x="7034213" y="4665663"/>
          <p14:tracePt t="17707" x="7170738" y="4486275"/>
          <p14:tracePt t="17713" x="7383463" y="4240213"/>
          <p14:tracePt t="17722" x="7672388" y="3908425"/>
          <p14:tracePt t="17728" x="7885113" y="3713163"/>
          <p14:tracePt t="17737" x="8070850" y="3560763"/>
          <p14:tracePt t="17742" x="8318500" y="3348038"/>
          <p14:tracePt t="17751" x="8572500" y="3178175"/>
          <p14:tracePt t="17755" x="8759825" y="3025775"/>
          <p14:tracePt t="17762" x="8886825" y="2922588"/>
          <p14:tracePt t="17770" x="9193213" y="2736850"/>
          <p14:tracePt t="17777" x="9472613" y="2600325"/>
          <p14:tracePt t="17783" x="9710738" y="2524125"/>
          <p14:tracePt t="17792" x="10075863" y="2447925"/>
          <p14:tracePt t="17800" x="10483850" y="2430463"/>
          <p14:tracePt t="17807" x="11071225" y="2463800"/>
          <p14:tracePt t="17813" x="11555413" y="2582863"/>
          <p14:tracePt t="17821" x="11988800" y="2719388"/>
          <p14:tracePt t="17997" x="11530013" y="5991225"/>
          <p14:tracePt t="18003" x="11104563" y="6229350"/>
          <p14:tracePt t="18010" x="10688638" y="6450013"/>
          <p14:tracePt t="18017" x="10415588" y="6551613"/>
          <p14:tracePt t="18024" x="10204450" y="6645275"/>
          <p14:tracePt t="18031" x="9753600" y="6721475"/>
          <p14:tracePt t="18037" x="9566275" y="6738938"/>
          <p14:tracePt t="18044" x="9396413" y="6738938"/>
          <p14:tracePt t="18052" x="9064625" y="6731000"/>
          <p14:tracePt t="18058" x="8785225" y="6662738"/>
          <p14:tracePt t="18066" x="8529638" y="6594475"/>
          <p14:tracePt t="18073" x="8318500" y="6518275"/>
          <p14:tracePt t="18080" x="8020050" y="6399213"/>
          <p14:tracePt t="18087" x="7824788" y="6297613"/>
          <p14:tracePt t="18093" x="7705725" y="6211888"/>
          <p14:tracePt t="18102" x="7604125" y="6143625"/>
          <p14:tracePt t="18119" x="7400925" y="5999163"/>
          <p14:tracePt t="18124" x="7340600" y="5932488"/>
          <p14:tracePt t="18129" x="7297738" y="5880100"/>
          <p14:tracePt t="18137" x="7256463" y="5803900"/>
          <p14:tracePt t="18143" x="7221538" y="5719763"/>
          <p14:tracePt t="18150" x="7188200" y="5616575"/>
          <p14:tracePt t="18155" x="7170738" y="5532438"/>
          <p14:tracePt t="18164" x="7153275" y="5387975"/>
          <p14:tracePt t="18172" x="7153275" y="5192713"/>
          <p14:tracePt t="18178" x="7188200" y="4937125"/>
          <p14:tracePt t="18186" x="7213600" y="4749800"/>
          <p14:tracePt t="18192" x="7297738" y="4513263"/>
          <p14:tracePt t="18200" x="7416800" y="4214813"/>
          <p14:tracePt t="18206" x="7561263" y="3883025"/>
          <p14:tracePt t="18213" x="7723188" y="3578225"/>
          <p14:tracePt t="18221" x="7977188" y="3254375"/>
          <p14:tracePt t="18228" x="8164513" y="3059113"/>
          <p14:tracePt t="18237" x="8318500" y="2932113"/>
          <p14:tracePt t="18242" x="8658225" y="2770188"/>
          <p14:tracePt t="18250" x="9064625" y="2633663"/>
          <p14:tracePt t="18256" x="9286875" y="2592388"/>
          <p14:tracePt t="18263" x="9720263" y="2592388"/>
          <p14:tracePt t="18271" x="10415588" y="2625725"/>
          <p14:tracePt t="18277" x="11147425" y="2736850"/>
          <p14:tracePt t="18285" x="11580813" y="2855913"/>
          <p14:tracePt t="18291" x="12014200" y="3008313"/>
          <p14:tracePt t="18434" x="11647488" y="5761038"/>
          <p14:tracePt t="18439" x="11241088" y="5897563"/>
          <p14:tracePt t="18446" x="10772775" y="6059488"/>
          <p14:tracePt t="18454" x="10313988" y="6178550"/>
          <p14:tracePt t="18460" x="9948863" y="6246813"/>
          <p14:tracePt t="18466" x="9472613" y="6305550"/>
          <p14:tracePt t="18474" x="8921750" y="6330950"/>
          <p14:tracePt t="18481" x="8513763" y="6348413"/>
          <p14:tracePt t="18488" x="8164513" y="6338888"/>
          <p14:tracePt t="18495" x="7832725" y="6305550"/>
          <p14:tracePt t="18503" x="7604125" y="6237288"/>
          <p14:tracePt t="18510" x="7477125" y="6221413"/>
          <p14:tracePt t="18516" x="7373938" y="6186488"/>
          <p14:tracePt t="18523" x="7272338" y="6135688"/>
          <p14:tracePt t="18530" x="7204075" y="6092825"/>
          <p14:tracePt t="18537" x="7127875" y="6049963"/>
          <p14:tracePt t="18544" x="7094538" y="6024563"/>
          <p14:tracePt t="18552" x="7051675" y="5983288"/>
          <p14:tracePt t="18559" x="7026275" y="5948363"/>
          <p14:tracePt t="18565" x="6983413" y="5897563"/>
          <p14:tracePt t="18573" x="6942138" y="5846763"/>
          <p14:tracePt t="18579" x="6932613" y="5803900"/>
          <p14:tracePt t="18588" x="6899275" y="5710238"/>
          <p14:tracePt t="18593" x="6889750" y="5600700"/>
          <p14:tracePt t="18602" x="6873875" y="5421313"/>
          <p14:tracePt t="18608" x="6881813" y="5208588"/>
          <p14:tracePt t="18615" x="6975475" y="4868863"/>
          <p14:tracePt t="18622" x="7102475" y="4538663"/>
          <p14:tracePt t="18629" x="7229475" y="4214813"/>
          <p14:tracePt t="18637" x="7442200" y="3816350"/>
          <p14:tracePt t="18643" x="7629525" y="3484563"/>
          <p14:tracePt t="18648" x="7807325" y="3221038"/>
          <p14:tracePt t="18657" x="7994650" y="3025775"/>
          <p14:tracePt t="18665" x="8121650" y="2932113"/>
          <p14:tracePt t="18672" x="8377238" y="2770188"/>
          <p14:tracePt t="18678" x="8555038" y="2719388"/>
          <p14:tracePt t="18686" x="8724900" y="2676525"/>
          <p14:tracePt t="18692" x="8886825" y="2660650"/>
          <p14:tracePt t="18698" x="9117013" y="2660650"/>
          <p14:tracePt t="18707" x="9498013" y="2668588"/>
          <p14:tracePt t="18714" x="9812338" y="2736850"/>
          <p14:tracePt t="18722" x="10017125" y="2795588"/>
          <p14:tracePt t="18727" x="10280650" y="2889250"/>
          <p14:tracePt t="18735" x="10526713" y="3008313"/>
          <p14:tracePt t="18742" x="10696575" y="3109913"/>
          <p14:tracePt t="18750" x="10848975" y="3211513"/>
          <p14:tracePt t="18756" x="10977563" y="3330575"/>
          <p14:tracePt t="18764" x="11087100" y="3424238"/>
          <p14:tracePt t="18772" x="11223625" y="3594100"/>
          <p14:tracePt t="18777" x="11317288" y="3806825"/>
          <p14:tracePt t="18786" x="11350625" y="3900488"/>
          <p14:tracePt t="18791" x="11360150" y="4011613"/>
          <p14:tracePt t="18800" x="11360150" y="4138613"/>
          <p14:tracePt t="18805" x="11333163" y="4300538"/>
          <p14:tracePt t="18812" x="11274425" y="4435475"/>
          <p14:tracePt t="18820" x="11188700" y="4554538"/>
          <p14:tracePt t="18827" x="11104563" y="4657725"/>
          <p14:tracePt t="18832" x="10960100" y="4792663"/>
          <p14:tracePt t="18840" x="10798175" y="4937125"/>
          <p14:tracePt t="18848" x="10637838" y="5081588"/>
          <p14:tracePt t="18856" x="10407650" y="5235575"/>
          <p14:tracePt t="18861" x="10161588" y="5362575"/>
          <p14:tracePt t="18870" x="9880600" y="5507038"/>
          <p14:tracePt t="18876" x="9694863" y="5591175"/>
          <p14:tracePt t="18883" x="9345613" y="5702300"/>
          <p14:tracePt t="18889" x="9056688" y="5770563"/>
          <p14:tracePt t="18896" x="8785225" y="5803900"/>
          <p14:tracePt t="18905" x="8488363" y="5813425"/>
          <p14:tracePt t="18910" x="8224838" y="5813425"/>
          <p14:tracePt t="18919" x="8012113" y="5795963"/>
          <p14:tracePt t="18925" x="7867650" y="5770563"/>
          <p14:tracePt t="18934" x="7680325" y="5702300"/>
          <p14:tracePt t="18938" x="7561263" y="5659438"/>
          <p14:tracePt t="18946" x="7467600" y="5608638"/>
          <p14:tracePt t="18954" x="7400925" y="5591175"/>
          <p14:tracePt t="18960" x="7323138" y="5557838"/>
          <p14:tracePt t="18969" x="7272338" y="5524500"/>
          <p14:tracePt t="18975" x="7246938" y="5489575"/>
          <p14:tracePt t="18983" x="7204075" y="5456238"/>
          <p14:tracePt t="18989" x="7178675" y="5405438"/>
          <p14:tracePt t="18995" x="7153275" y="5345113"/>
          <p14:tracePt t="19003" x="7137400" y="5251450"/>
          <p14:tracePt t="19009" x="7119938" y="5149850"/>
          <p14:tracePt t="19017" x="7119938" y="5013325"/>
          <p14:tracePt t="19024" x="7137400" y="4835525"/>
          <p14:tracePt t="19031" x="7204075" y="4673600"/>
          <p14:tracePt t="19039" x="7323138" y="4402138"/>
          <p14:tracePt t="19044" x="7477125" y="4146550"/>
          <p14:tracePt t="19052" x="7621588" y="3917950"/>
          <p14:tracePt t="19058" x="7807325" y="3705225"/>
          <p14:tracePt t="19065" x="7994650" y="3509963"/>
          <p14:tracePt t="19073" x="8181975" y="3373438"/>
          <p14:tracePt t="19080" x="8539163" y="3203575"/>
          <p14:tracePt t="19088" x="8963025" y="3109913"/>
          <p14:tracePt t="19094" x="9371013" y="3094038"/>
          <p14:tracePt t="19101" x="10009188" y="3127375"/>
          <p14:tracePt t="19108" x="10493375" y="3203575"/>
          <p14:tracePt t="19116" x="10926763" y="3340100"/>
          <p14:tracePt t="19132" x="11791950" y="3738563"/>
          <p14:tracePt t="19136" x="12106275" y="3943350"/>
          <p14:tracePt t="19244" x="11741150" y="6186488"/>
          <p14:tracePt t="19249" x="11555413" y="6272213"/>
          <p14:tracePt t="19257" x="11291888" y="6356350"/>
          <p14:tracePt t="19263" x="11079163" y="6432550"/>
          <p14:tracePt t="19270" x="10688638" y="6500813"/>
          <p14:tracePt t="19277" x="10331450" y="6543675"/>
          <p14:tracePt t="19283" x="10059988" y="6551613"/>
          <p14:tracePt t="19291" x="9829800" y="6551613"/>
          <p14:tracePt t="19299" x="9626600" y="6551613"/>
          <p14:tracePt t="19305" x="9320213" y="6526213"/>
          <p14:tracePt t="19312" x="8980488" y="6457950"/>
          <p14:tracePt t="19320" x="8742363" y="6424613"/>
          <p14:tracePt t="19326" x="8539163" y="6381750"/>
          <p14:tracePt t="19332" x="8402638" y="6365875"/>
          <p14:tracePt t="19340" x="8283575" y="6338888"/>
          <p14:tracePt t="19347" x="8156575" y="6305550"/>
          <p14:tracePt t="19354" x="8062913" y="6280150"/>
          <p14:tracePt t="19362" x="8004175" y="6262688"/>
          <p14:tracePt t="19367" x="7951788" y="6229350"/>
          <p14:tracePt t="19375" x="7918450" y="6194425"/>
          <p14:tracePt t="19382" x="7875588" y="6143625"/>
          <p14:tracePt t="19389" x="7832725" y="6076950"/>
          <p14:tracePt t="19397" x="7807325" y="5991225"/>
          <p14:tracePt t="19404" x="7791450" y="5829300"/>
          <p14:tracePt t="19411" x="7791450" y="5600700"/>
          <p14:tracePt t="19419" x="7791450" y="5362575"/>
          <p14:tracePt t="19425" x="7842250" y="5132388"/>
          <p14:tracePt t="19432" x="7893050" y="4954588"/>
          <p14:tracePt t="19439" x="7951788" y="4827588"/>
          <p14:tracePt t="19446" x="8012113" y="4699000"/>
          <p14:tracePt t="19454" x="8054975" y="4605338"/>
          <p14:tracePt t="19461" x="8131175" y="4503738"/>
          <p14:tracePt t="19466" x="8207375" y="4419600"/>
          <p14:tracePt t="19474" x="8258175" y="4368800"/>
          <p14:tracePt t="19481" x="8308975" y="4325938"/>
          <p14:tracePt t="19489" x="8377238" y="4300538"/>
          <p14:tracePt t="19496" x="8420100" y="4275138"/>
          <p14:tracePt t="19504" x="8470900" y="4257675"/>
          <p14:tracePt t="19510" x="8496300" y="4257675"/>
          <p14:tracePt t="19516" x="8529638" y="4240213"/>
          <p14:tracePt t="19523" x="8555038" y="4232275"/>
          <p14:tracePt t="19531" x="8623300" y="4214813"/>
          <p14:tracePt t="19539" x="8683625" y="4197350"/>
          <p14:tracePt t="19544" x="8734425" y="4197350"/>
          <p14:tracePt t="19552" x="8793163" y="4197350"/>
          <p14:tracePt t="19559" x="8828088" y="4189413"/>
          <p14:tracePt t="19567" x="8861425" y="4189413"/>
          <p14:tracePt t="19573" x="8878888" y="4189413"/>
          <p14:tracePt t="19579" x="8904288" y="4189413"/>
          <p14:tracePt t="19587" x="8921750" y="4189413"/>
          <p14:tracePt t="19601" x="8929688" y="4197350"/>
          <p14:tracePt t="19608" x="8929688" y="4206875"/>
          <p14:tracePt t="19629" x="8937625" y="4214813"/>
          <p14:tracePt t="19636" x="8937625" y="4224338"/>
          <p14:tracePt t="19643" x="8937625" y="4232275"/>
          <p14:tracePt t="19666" x="8937625" y="4240213"/>
          <p14:tracePt t="19692" x="8929688" y="4249738"/>
          <p14:tracePt t="19699" x="8921750" y="4249738"/>
          <p14:tracePt t="19713" x="8912225" y="4257675"/>
          <p14:tracePt t="19741" x="8904288" y="4265613"/>
          <p14:tracePt t="19763" x="8894763" y="4265613"/>
          <p14:tracePt t="20418" x="8878888" y="4275138"/>
          <p14:tracePt t="20424" x="8836025" y="4275138"/>
          <p14:tracePt t="20432" x="8759825" y="4275138"/>
          <p14:tracePt t="20439" x="8666163" y="4283075"/>
          <p14:tracePt t="20446" x="8547100" y="4283075"/>
          <p14:tracePt t="20453" x="8453438" y="4291013"/>
          <p14:tracePt t="20461" x="8351838" y="4291013"/>
          <p14:tracePt t="20467" x="8291513" y="4291013"/>
          <p14:tracePt t="20474" x="8232775" y="4291013"/>
          <p14:tracePt t="20482" x="8147050" y="4291013"/>
          <p14:tracePt t="20488" x="8088313" y="4291013"/>
          <p14:tracePt t="20495" x="8020050" y="4308475"/>
          <p14:tracePt t="20503" x="7961313" y="4308475"/>
          <p14:tracePt t="20510" x="7832725" y="4316413"/>
          <p14:tracePt t="20517" x="7723188" y="4316413"/>
          <p14:tracePt t="20525" x="7637463" y="4316413"/>
          <p14:tracePt t="20531" x="7553325" y="4316413"/>
          <p14:tracePt t="20538" x="7493000" y="4316413"/>
          <p14:tracePt t="20545" x="7434263" y="4316413"/>
          <p14:tracePt t="20552" x="7391400" y="4316413"/>
          <p14:tracePt t="20560" x="7348538" y="4316413"/>
          <p14:tracePt t="20567" x="7315200" y="4316413"/>
          <p14:tracePt t="20573" x="7281863" y="4316413"/>
          <p14:tracePt t="20580" x="7264400" y="4325938"/>
          <p14:tracePt t="20588" x="7229475" y="4325938"/>
          <p14:tracePt t="20594" x="7213600" y="4325938"/>
          <p14:tracePt t="20602" x="7196138" y="4325938"/>
          <p14:tracePt t="20609" x="7170738" y="4333875"/>
          <p14:tracePt t="20617" x="7145338" y="4333875"/>
          <p14:tracePt t="20623" x="7137400" y="4341813"/>
          <p14:tracePt t="20629" x="7112000" y="4341813"/>
          <p14:tracePt t="20637" x="7077075" y="4341813"/>
          <p14:tracePt t="20643" x="7051675" y="4341813"/>
          <p14:tracePt t="20650" x="7034213" y="4341813"/>
          <p14:tracePt t="20658" x="7008813" y="4341813"/>
          <p14:tracePt t="20665" x="6983413" y="4341813"/>
          <p14:tracePt t="20672" x="6967538" y="4341813"/>
          <p14:tracePt t="20679" x="6950075" y="4341813"/>
          <p14:tracePt t="20684" x="6942138" y="4341813"/>
          <p14:tracePt t="20693" x="6924675" y="4341813"/>
          <p14:tracePt t="20701" x="6907213" y="4341813"/>
          <p14:tracePt t="20707" x="6889750" y="4341813"/>
          <p14:tracePt t="20714" x="6864350" y="4341813"/>
          <p14:tracePt t="20720" x="6848475" y="4341813"/>
          <p14:tracePt t="20728" x="6831013" y="4351338"/>
          <p14:tracePt t="20735" x="6813550" y="4351338"/>
          <p14:tracePt t="20743" x="6797675" y="4351338"/>
          <p14:tracePt t="20749" x="6788150" y="4351338"/>
          <p14:tracePt t="20756" x="6762750" y="4351338"/>
          <p14:tracePt t="20763" x="6745288" y="4351338"/>
          <p14:tracePt t="20768" x="6729413" y="4359275"/>
          <p14:tracePt t="20777" x="6704013" y="4359275"/>
          <p14:tracePt t="20785" x="6686550" y="4359275"/>
          <p14:tracePt t="20792" x="6669088" y="4359275"/>
          <p14:tracePt t="20800" x="6653213" y="4368800"/>
          <p14:tracePt t="20805" x="6635750" y="4368800"/>
          <p14:tracePt t="20812" x="6618288" y="4376738"/>
          <p14:tracePt t="20820" x="6592888" y="4384675"/>
          <p14:tracePt t="20827" x="6575425" y="4384675"/>
          <p14:tracePt t="20834" x="6559550" y="4384675"/>
          <p14:tracePt t="20840" x="6550025" y="4384675"/>
          <p14:tracePt t="20849" x="6534150" y="4394200"/>
          <p14:tracePt t="20856" x="6524625" y="4394200"/>
          <p14:tracePt t="20861" x="6508750" y="4402138"/>
          <p14:tracePt t="20869" x="6499225" y="4402138"/>
          <p14:tracePt t="20876" x="6491288" y="4402138"/>
          <p14:tracePt t="20883" x="6473825" y="4410075"/>
          <p14:tracePt t="20889" x="6473825" y="4419600"/>
          <p14:tracePt t="20904" x="6456363" y="4427538"/>
          <p14:tracePt t="20911" x="6448425" y="4427538"/>
          <p14:tracePt t="21244" x="6440488" y="4452938"/>
          <p14:tracePt t="21250" x="6430963" y="4478338"/>
          <p14:tracePt t="21258" x="6405563" y="4513263"/>
          <p14:tracePt t="21270" x="6380163" y="4572000"/>
          <p14:tracePt t="21271" x="6354763" y="4622800"/>
          <p14:tracePt t="21280" x="6321425" y="4673600"/>
          <p14:tracePt t="21285" x="6303963" y="4733925"/>
          <p14:tracePt t="21293" x="6245225" y="4818063"/>
          <p14:tracePt t="21301" x="6210300" y="4886325"/>
          <p14:tracePt t="21308" x="6167438" y="4946650"/>
          <p14:tracePt t="21316" x="6151563" y="5013325"/>
          <p14:tracePt t="21321" x="6116638" y="5056188"/>
          <p14:tracePt t="21329" x="6100763" y="5099050"/>
          <p14:tracePt t="21334" x="6083300" y="5116513"/>
          <p14:tracePt t="21342" x="6065838" y="5167313"/>
          <p14:tracePt t="21349" x="6057900" y="5167313"/>
          <p14:tracePt t="21356" x="6049963" y="5192713"/>
          <p14:tracePt t="21363" x="6049963" y="5218113"/>
          <p14:tracePt t="21370" x="6032500" y="5235575"/>
          <p14:tracePt t="21380" x="6032500" y="5243513"/>
          <p14:tracePt t="21384" x="6024563" y="5251450"/>
          <p14:tracePt t="21393" x="6024563" y="5268913"/>
          <p14:tracePt t="21401" x="6024563" y="5276850"/>
          <p14:tracePt t="21405" x="6024563" y="5286375"/>
          <p14:tracePt t="21413" x="6024563" y="5294313"/>
          <p14:tracePt t="21421" x="6024563" y="5302250"/>
          <p14:tracePt t="21428" x="6024563" y="5319713"/>
          <p14:tracePt t="21441" x="6024563" y="5327650"/>
          <p14:tracePt t="21450" x="6024563" y="5337175"/>
          <p14:tracePt t="21455" x="6024563" y="5353050"/>
          <p14:tracePt t="21463" x="6024563" y="5380038"/>
          <p14:tracePt t="21468" x="6024563" y="5387975"/>
          <p14:tracePt t="21477" x="6024563" y="5405438"/>
          <p14:tracePt t="21484" x="6024563" y="5421313"/>
          <p14:tracePt t="21490" x="6024563" y="5430838"/>
          <p14:tracePt t="21498" x="6024563" y="5446713"/>
          <p14:tracePt t="21505" x="6024563" y="5456238"/>
          <p14:tracePt t="21511" x="6024563" y="5472113"/>
          <p14:tracePt t="21518" x="6024563" y="5489575"/>
          <p14:tracePt t="21527" x="6024563" y="5497513"/>
          <p14:tracePt t="21534" x="6024563" y="5514975"/>
          <p14:tracePt t="21540" x="6024563" y="5532438"/>
          <p14:tracePt t="21554" x="6024563" y="5540375"/>
          <p14:tracePt t="21561" x="6024563" y="5549900"/>
          <p14:tracePt t="21567" x="6024563" y="5557838"/>
          <p14:tracePt t="21576" x="6032500" y="5575300"/>
          <p14:tracePt t="21583" x="6032500" y="5583238"/>
          <p14:tracePt t="21589" x="6040438" y="5591175"/>
          <p14:tracePt t="21596" x="6040438" y="5626100"/>
          <p14:tracePt t="21603" x="6049963" y="5641975"/>
          <p14:tracePt t="21610" x="6057900" y="5651500"/>
          <p14:tracePt t="21616" x="6057900" y="5676900"/>
          <p14:tracePt t="21625" x="6065838" y="5694363"/>
          <p14:tracePt t="21632" x="6065838" y="5702300"/>
          <p14:tracePt t="21638" x="6075363" y="5710238"/>
          <p14:tracePt t="21646" x="6083300" y="5727700"/>
          <p14:tracePt t="21653" x="6091238" y="5735638"/>
          <p14:tracePt t="21665" x="6091238" y="5753100"/>
          <p14:tracePt t="21682" x="6091238" y="5761038"/>
          <p14:tracePt t="21687" x="6100763" y="5770563"/>
          <p14:tracePt t="21695" x="6108700" y="5778500"/>
          <p14:tracePt t="21702" x="6116638" y="5788025"/>
          <p14:tracePt t="21715" x="6116638" y="5803900"/>
          <p14:tracePt t="21723" x="6126163" y="5803900"/>
          <p14:tracePt t="21731" x="6126163" y="5813425"/>
          <p14:tracePt t="21737" x="6134100" y="5821363"/>
          <p14:tracePt t="21744" x="6142038" y="5829300"/>
          <p14:tracePt t="21758" x="6142038" y="5838825"/>
          <p14:tracePt t="21765" x="6151563" y="5846763"/>
          <p14:tracePt t="21772" x="6159500" y="5854700"/>
          <p14:tracePt t="21787" x="6167438" y="5864225"/>
          <p14:tracePt t="21793" x="6167438" y="5872163"/>
          <p14:tracePt t="21799" x="6176963" y="5872163"/>
          <p14:tracePt t="21807" x="6184900" y="5872163"/>
          <p14:tracePt t="21815" x="6184900" y="5880100"/>
          <p14:tracePt t="21822" x="6184900" y="5889625"/>
          <p14:tracePt t="21828" x="6194425" y="5889625"/>
          <p14:tracePt t="21836" x="6202363" y="5897563"/>
          <p14:tracePt t="21856" x="6219825" y="5905500"/>
          <p14:tracePt t="21863" x="6219825" y="5915025"/>
          <p14:tracePt t="21871" x="6227763" y="5915025"/>
          <p14:tracePt t="21878" x="6235700" y="5922963"/>
          <p14:tracePt t="21892" x="6253163" y="5922963"/>
          <p14:tracePt t="21900" x="6261100" y="5922963"/>
          <p14:tracePt t="21913" x="6270625" y="5922963"/>
          <p14:tracePt t="21920" x="6286500" y="5932488"/>
          <p14:tracePt t="21933" x="6311900" y="5932488"/>
          <p14:tracePt t="21942" x="6321425" y="5932488"/>
          <p14:tracePt t="21950" x="6346825" y="5940425"/>
          <p14:tracePt t="21955" x="6389688" y="5940425"/>
          <p14:tracePt t="21962" x="6430963" y="5940425"/>
          <p14:tracePt t="21969" x="6491288" y="5940425"/>
          <p14:tracePt t="21976" x="6567488" y="5932488"/>
          <p14:tracePt t="21983" x="6635750" y="5915025"/>
          <p14:tracePt t="21991" x="6669088" y="5915025"/>
          <p14:tracePt t="21999" x="6704013" y="5905500"/>
          <p14:tracePt t="22005" x="6737350" y="5897563"/>
          <p14:tracePt t="22012" x="6770688" y="5897563"/>
          <p14:tracePt t="22019" x="6797675" y="5889625"/>
          <p14:tracePt t="22026" x="6831013" y="5889625"/>
          <p14:tracePt t="22032" x="6864350" y="5889625"/>
          <p14:tracePt t="22040" x="6889750" y="5889625"/>
          <p14:tracePt t="22046" x="6907213" y="5889625"/>
          <p14:tracePt t="22054" x="6924675" y="5880100"/>
          <p14:tracePt t="22061" x="6950075" y="5880100"/>
          <p14:tracePt t="22068" x="6967538" y="5872163"/>
          <p14:tracePt t="22076" x="6992938" y="5864225"/>
          <p14:tracePt t="22082" x="7008813" y="5864225"/>
          <p14:tracePt t="22089" x="7008813" y="5854700"/>
          <p14:tracePt t="22096" x="7026275" y="5854700"/>
          <p14:tracePt t="22104" x="7034213" y="5854700"/>
          <p14:tracePt t="22110" x="7043738" y="5854700"/>
          <p14:tracePt t="22116" x="7051675" y="5846763"/>
          <p14:tracePt t="22134" x="7059613" y="5846763"/>
          <p14:tracePt t="22138" x="7069138" y="5846763"/>
          <p14:tracePt t="22146" x="7077075" y="5838825"/>
          <p14:tracePt t="22166" x="7085013" y="5838825"/>
          <p14:tracePt t="22174" x="7094538" y="5829300"/>
          <p14:tracePt t="22187" x="7102475" y="5829300"/>
          <p14:tracePt t="22209" x="7102475" y="5821363"/>
          <p14:tracePt t="22230" x="7112000" y="5813425"/>
          <p14:tracePt t="22244" x="7119938" y="5803900"/>
          <p14:tracePt t="22265" x="7119938" y="5795963"/>
          <p14:tracePt t="22273" x="7127875" y="5788025"/>
          <p14:tracePt t="22279" x="7137400" y="5788025"/>
          <p14:tracePt t="22286" x="7145338" y="5778500"/>
          <p14:tracePt t="22293" x="7145338" y="5770563"/>
          <p14:tracePt t="22299" x="7153275" y="5753100"/>
          <p14:tracePt t="22307" x="7170738" y="5753100"/>
          <p14:tracePt t="22315" x="7178675" y="5745163"/>
          <p14:tracePt t="22322" x="7188200" y="5727700"/>
          <p14:tracePt t="22329" x="7196138" y="5719763"/>
          <p14:tracePt t="22337" x="7213600" y="5702300"/>
          <p14:tracePt t="22343" x="7213600" y="5694363"/>
          <p14:tracePt t="22349" x="7239000" y="5676900"/>
          <p14:tracePt t="22357" x="7256463" y="5668963"/>
          <p14:tracePt t="22365" x="7264400" y="5659438"/>
          <p14:tracePt t="22372" x="7281863" y="5634038"/>
          <p14:tracePt t="22377" x="7297738" y="5616575"/>
          <p14:tracePt t="22386" x="7323138" y="5608638"/>
          <p14:tracePt t="22392" x="7340600" y="5600700"/>
          <p14:tracePt t="22400" x="7348538" y="5575300"/>
          <p14:tracePt t="22407" x="7373938" y="5557838"/>
          <p14:tracePt t="22414" x="7391400" y="5540375"/>
          <p14:tracePt t="22423" x="7408863" y="5514975"/>
          <p14:tracePt t="22428" x="7434263" y="5507038"/>
          <p14:tracePt t="22433" x="7442200" y="5497513"/>
          <p14:tracePt t="22441" x="7451725" y="5481638"/>
          <p14:tracePt t="22448" x="7477125" y="5464175"/>
          <p14:tracePt t="22455" x="7493000" y="5456238"/>
          <p14:tracePt t="22463" x="7510463" y="5446713"/>
          <p14:tracePt t="22477" x="7527925" y="5438775"/>
          <p14:tracePt t="22482" x="7527925" y="5421313"/>
          <p14:tracePt t="22490" x="7535863" y="5421313"/>
          <p14:tracePt t="22498" x="7545388" y="5421313"/>
          <p14:tracePt t="22505" x="7553325" y="5413375"/>
          <p14:tracePt t="22512" x="7561263" y="5405438"/>
          <p14:tracePt t="22526" x="7561263" y="5395913"/>
          <p14:tracePt t="22532" x="7570788" y="5395913"/>
          <p14:tracePt t="22540" x="7586663" y="5395913"/>
          <p14:tracePt t="22561" x="7586663" y="5387975"/>
          <p14:tracePt t="22589" x="7596188" y="5387975"/>
          <p14:tracePt t="22603" x="7604125" y="5387975"/>
          <p14:tracePt t="23044" x="7621588" y="5387975"/>
          <p14:tracePt t="23050" x="7688263" y="5387975"/>
          <p14:tracePt t="23060" x="7731125" y="5380038"/>
          <p14:tracePt t="23066" x="7773988" y="5380038"/>
          <p14:tracePt t="23075" x="7816850" y="5380038"/>
          <p14:tracePt t="23080" x="7867650" y="5380038"/>
          <p14:tracePt t="23085" x="7926388" y="5380038"/>
          <p14:tracePt t="23093" x="7969250" y="5380038"/>
          <p14:tracePt t="23101" x="8029575" y="5380038"/>
          <p14:tracePt t="23108" x="8070850" y="5380038"/>
          <p14:tracePt t="23117" x="8113713" y="5380038"/>
          <p14:tracePt t="23122" x="8156575" y="5380038"/>
          <p14:tracePt t="23128" x="8199438" y="5380038"/>
          <p14:tracePt t="23135" x="8250238" y="5387975"/>
          <p14:tracePt t="23142" x="8275638" y="5387975"/>
          <p14:tracePt t="23151" x="8308975" y="5387975"/>
          <p14:tracePt t="23157" x="8334375" y="5387975"/>
          <p14:tracePt t="23163" x="8377238" y="5395913"/>
          <p14:tracePt t="23171" x="8402638" y="5395913"/>
          <p14:tracePt t="23178" x="8420100" y="5395913"/>
          <p14:tracePt t="23184" x="8453438" y="5395913"/>
          <p14:tracePt t="23192" x="8470900" y="5395913"/>
          <p14:tracePt t="23201" x="8478838" y="5395913"/>
          <p14:tracePt t="23205" x="8504238" y="5395913"/>
          <p14:tracePt t="23213" x="8529638" y="5395913"/>
          <p14:tracePt t="23221" x="8547100" y="5395913"/>
          <p14:tracePt t="23227" x="8564563" y="5405438"/>
          <p14:tracePt t="23234" x="8597900" y="5405438"/>
          <p14:tracePt t="23240" x="8632825" y="5413375"/>
          <p14:tracePt t="23248" x="8658225" y="5413375"/>
          <p14:tracePt t="23255" x="8699500" y="5421313"/>
          <p14:tracePt t="23262" x="8759825" y="5421313"/>
          <p14:tracePt t="23270" x="8843963" y="5421313"/>
          <p14:tracePt t="23276" x="8921750" y="5430838"/>
          <p14:tracePt t="23283" x="8963025" y="5430838"/>
          <p14:tracePt t="23291" x="8997950" y="5430838"/>
          <p14:tracePt t="23297" x="9039225" y="5430838"/>
          <p14:tracePt t="23305" x="9074150" y="5438775"/>
          <p14:tracePt t="23312" x="9099550" y="5438775"/>
          <p14:tracePt t="23318" x="9117013" y="5438775"/>
          <p14:tracePt t="23325" x="9142413" y="5438775"/>
          <p14:tracePt t="23333" x="9142413" y="5446713"/>
          <p14:tracePt t="23340" x="9150350" y="5446713"/>
          <p14:tracePt t="23348" x="9158288" y="5446713"/>
          <p14:tracePt t="23361" x="9167813" y="5446713"/>
          <p14:tracePt t="23367" x="9167813" y="5456238"/>
          <p14:tracePt t="23699" x="9175750" y="5456238"/>
          <p14:tracePt t="23707" x="9183688" y="5456238"/>
          <p14:tracePt t="23713" x="9201150" y="5456238"/>
          <p14:tracePt t="23720" x="9209088" y="5446713"/>
          <p14:tracePt t="23733" x="9226550" y="5446713"/>
          <p14:tracePt t="23741" x="9236075" y="5438775"/>
          <p14:tracePt t="23750" x="9244013" y="5438775"/>
          <p14:tracePt t="23757" x="9251950" y="5438775"/>
          <p14:tracePt t="23763" x="9261475" y="5438775"/>
          <p14:tracePt t="23770" x="9269413" y="5438775"/>
          <p14:tracePt t="23776" x="9277350" y="5438775"/>
          <p14:tracePt t="23783" x="9286875" y="5430838"/>
          <p14:tracePt t="23790" x="9294813" y="5421313"/>
          <p14:tracePt t="23802" x="9312275" y="5421313"/>
          <p14:tracePt t="23813" x="9320213" y="5421313"/>
          <p14:tracePt t="23819" x="9328150" y="5421313"/>
          <p14:tracePt t="23827" x="9337675" y="5421313"/>
          <p14:tracePt t="23840" x="9353550" y="5421313"/>
          <p14:tracePt t="23847" x="9363075" y="5421313"/>
          <p14:tracePt t="23855" x="9371013" y="5421313"/>
          <p14:tracePt t="23862" x="9380538" y="5421313"/>
          <p14:tracePt t="23875" x="9388475" y="5421313"/>
          <p14:tracePt t="23884" x="9396413" y="5421313"/>
          <p14:tracePt t="23890" x="9405938" y="5421313"/>
          <p14:tracePt t="23904" x="9413875" y="5421313"/>
          <p14:tracePt t="23913" x="9431338" y="5421313"/>
          <p14:tracePt t="23934" x="9439275" y="5421313"/>
          <p14:tracePt t="23938" x="9447213" y="5421313"/>
          <p14:tracePt t="23961" x="9456738" y="5421313"/>
          <p14:tracePt t="23968" x="9464675" y="5421313"/>
          <p14:tracePt t="23982" x="9472613" y="5421313"/>
          <p14:tracePt t="23995" x="9482138" y="5421313"/>
          <p14:tracePt t="24003" x="9482138" y="5413375"/>
          <p14:tracePt t="24010" x="9490075" y="5413375"/>
          <p14:tracePt t="24023" x="9498013" y="5413375"/>
          <p14:tracePt t="24037" x="9515475" y="5413375"/>
          <p14:tracePt t="24044" x="9515475" y="5405438"/>
          <p14:tracePt t="24049" x="9523413" y="5405438"/>
          <p14:tracePt t="24058" x="9540875" y="5395913"/>
          <p14:tracePt t="24065" x="9558338" y="5387975"/>
          <p14:tracePt t="24072" x="9575800" y="5387975"/>
          <p14:tracePt t="24080" x="9601200" y="5380038"/>
          <p14:tracePt t="24086" x="9609138" y="5380038"/>
          <p14:tracePt t="24093" x="9642475" y="5370513"/>
          <p14:tracePt t="24099" x="9667875" y="5362575"/>
          <p14:tracePt t="24107" x="9702800" y="5353050"/>
          <p14:tracePt t="24115" x="9745663" y="5345113"/>
          <p14:tracePt t="24133" x="9804400" y="5337175"/>
          <p14:tracePt t="24136" x="9847263" y="5327650"/>
          <p14:tracePt t="24144" x="9898063" y="5311775"/>
          <p14:tracePt t="24149" x="9915525" y="5311775"/>
          <p14:tracePt t="24157" x="9948863" y="5311775"/>
          <p14:tracePt t="24163" x="9983788" y="5311775"/>
          <p14:tracePt t="24171" x="9999663" y="5311775"/>
          <p14:tracePt t="24179" x="10034588" y="5302250"/>
          <p14:tracePt t="24184" x="10059988" y="5302250"/>
          <p14:tracePt t="24192" x="10085388" y="5294313"/>
          <p14:tracePt t="24199" x="10101263" y="5294313"/>
          <p14:tracePt t="24206" x="10126663" y="5294313"/>
          <p14:tracePt t="24213" x="10144125" y="5294313"/>
          <p14:tracePt t="24220" x="10169525" y="5294313"/>
          <p14:tracePt t="24227" x="10186988" y="5294313"/>
          <p14:tracePt t="24235" x="10212388" y="5294313"/>
          <p14:tracePt t="24250" x="10229850" y="5294313"/>
          <p14:tracePt t="24255" x="10237788" y="5294313"/>
          <p14:tracePt t="24262" x="10245725" y="5294313"/>
          <p14:tracePt t="24270" x="10255250" y="5294313"/>
          <p14:tracePt t="24276" x="10263188" y="5294313"/>
          <p14:tracePt t="24290" x="10280650" y="5294313"/>
          <p14:tracePt t="24305" x="10298113" y="5294313"/>
          <p14:tracePt t="24319" x="10306050" y="5294313"/>
          <p14:tracePt t="24325" x="10313988" y="5294313"/>
          <p14:tracePt t="24347" x="10323513" y="5294313"/>
          <p14:tracePt t="24355" x="10331450" y="5294313"/>
          <p14:tracePt t="24375" x="10339388" y="5294313"/>
          <p14:tracePt t="24383" x="10348913" y="5294313"/>
          <p14:tracePt t="24389" x="10356850" y="5294313"/>
          <p14:tracePt t="24411" x="10364788" y="5294313"/>
          <p14:tracePt t="24425" x="10374313" y="5294313"/>
          <p14:tracePt t="24432" x="10382250" y="5294313"/>
          <p14:tracePt t="24459" x="10390188" y="5294313"/>
          <p14:tracePt t="24482" x="10399713" y="5294313"/>
          <p14:tracePt t="24515" x="10407650" y="5294313"/>
          <p14:tracePt t="24538" x="10415588" y="5294313"/>
          <p14:tracePt t="24896" x="10415588" y="5302250"/>
          <p14:tracePt t="25386" x="10425113" y="5302250"/>
          <p14:tracePt t="25400" x="10433050" y="5302250"/>
          <p14:tracePt t="25406" x="10442575" y="5302250"/>
          <p14:tracePt t="25422" x="10458450" y="5302250"/>
          <p14:tracePt t="25428" x="10467975" y="5302250"/>
          <p14:tracePt t="25442" x="10475913" y="5302250"/>
          <p14:tracePt t="25450" x="10483850" y="5302250"/>
          <p14:tracePt t="25456" x="10493375" y="5302250"/>
          <p14:tracePt t="25463" x="10501313" y="5302250"/>
          <p14:tracePt t="25478" x="10518775" y="5302250"/>
          <p14:tracePt t="25500" x="10526713" y="5302250"/>
          <p14:tracePt t="25504" x="10534650" y="5302250"/>
          <p14:tracePt t="25520" x="10544175" y="5302250"/>
          <p14:tracePt t="25534" x="10552113" y="5302250"/>
          <p14:tracePt t="25548" x="10560050" y="5302250"/>
          <p14:tracePt t="25577" x="10569575" y="5302250"/>
          <p14:tracePt t="25590" x="10577513" y="5302250"/>
          <p14:tracePt t="25598" x="10585450" y="5302250"/>
          <p14:tracePt t="25617" x="10594975" y="5302250"/>
          <p14:tracePt t="25626" x="10602913" y="5302250"/>
          <p14:tracePt t="25640" x="10612438" y="5302250"/>
          <p14:tracePt t="25647" x="10620375" y="5302250"/>
          <p14:tracePt t="25652" x="10628313" y="5302250"/>
          <p14:tracePt t="25660" x="10637838" y="5302250"/>
          <p14:tracePt t="25667" x="10645775" y="5302250"/>
          <p14:tracePt t="25684" x="10653713" y="5302250"/>
          <p14:tracePt t="25689" x="10663238" y="5302250"/>
          <p14:tracePt t="25696" x="10671175" y="5302250"/>
          <p14:tracePt t="25701" x="10679113" y="5302250"/>
          <p14:tracePt t="25709" x="10688638" y="5302250"/>
          <p14:tracePt t="25718" x="10704513" y="5302250"/>
          <p14:tracePt t="25726" x="10721975" y="5302250"/>
          <p14:tracePt t="25731" x="10747375" y="5294313"/>
          <p14:tracePt t="25738" x="10772775" y="5294313"/>
          <p14:tracePt t="25745" x="10807700" y="5294313"/>
          <p14:tracePt t="25751" x="10833100" y="5294313"/>
          <p14:tracePt t="25759" x="10848975" y="5294313"/>
          <p14:tracePt t="25768" x="10883900" y="5294313"/>
          <p14:tracePt t="25773" x="10909300" y="5294313"/>
          <p14:tracePt t="25781" x="10926763" y="5294313"/>
          <p14:tracePt t="25787" x="10960100" y="5294313"/>
          <p14:tracePt t="25793" x="10977563" y="5294313"/>
          <p14:tracePt t="25802" x="10985500" y="5294313"/>
          <p14:tracePt t="25808" x="11002963" y="5294313"/>
          <p14:tracePt t="25817" x="11018838" y="5294313"/>
          <p14:tracePt t="25830" x="11028363" y="5294313"/>
          <p14:tracePt t="25837" x="11036300" y="5294313"/>
          <p14:tracePt t="25844" x="11053763" y="5302250"/>
          <p14:tracePt t="25857" x="11061700" y="5302250"/>
          <p14:tracePt t="25868" x="11071225" y="5302250"/>
          <p14:tracePt t="25880" x="11079163" y="5302250"/>
          <p14:tracePt t="25893" x="11087100" y="5311775"/>
          <p14:tracePt t="25928" x="11096625" y="5311775"/>
          <p14:tracePt t="25936" x="11096625" y="5319713"/>
          <p14:tracePt t="25950" x="11096625" y="5327650"/>
          <p14:tracePt t="26306" x="10807700" y="5319713"/>
          <p14:tracePt t="26314" x="10390188" y="5286375"/>
          <p14:tracePt t="26322" x="9991725" y="5208588"/>
          <p14:tracePt t="26328" x="9550400" y="5132388"/>
          <p14:tracePt t="26333" x="9175750" y="5056188"/>
          <p14:tracePt t="26342" x="8818563" y="5005388"/>
          <p14:tracePt t="26351" x="8334375" y="4919663"/>
          <p14:tracePt t="26356" x="7926388" y="4886325"/>
          <p14:tracePt t="26363" x="7570788" y="4852988"/>
          <p14:tracePt t="26372" x="7239000" y="4818063"/>
          <p14:tracePt t="26378" x="7018338" y="4784725"/>
          <p14:tracePt t="26384" x="6838950" y="4775200"/>
          <p14:tracePt t="26391" x="6534150" y="4741863"/>
          <p14:tracePt t="26401" x="6202363" y="4665663"/>
          <p14:tracePt t="26405" x="6065838" y="4648200"/>
          <p14:tracePt t="26412" x="5938838" y="4605338"/>
          <p14:tracePt t="26421" x="5811838" y="4589463"/>
          <p14:tracePt t="26427" x="5581650" y="4513263"/>
          <p14:tracePt t="26432" x="5446713" y="4478338"/>
          <p14:tracePt t="26440" x="5378450" y="4452938"/>
          <p14:tracePt t="26448" x="5302250" y="4427538"/>
          <p14:tracePt t="26455" x="5224463" y="4402138"/>
          <p14:tracePt t="26461" x="5173663" y="4384675"/>
          <p14:tracePt t="26471" x="5157788" y="4376738"/>
          <p14:tracePt t="26476" x="5132388" y="4351338"/>
          <p14:tracePt t="26485" x="5122863" y="4351338"/>
          <p14:tracePt t="26488" x="5106988" y="4341813"/>
          <p14:tracePt t="26504" x="5106988" y="4333875"/>
          <p14:tracePt t="26525" x="5106988" y="4325938"/>
          <p14:tracePt t="26533" x="5106988" y="4316413"/>
          <p14:tracePt t="27031" x="5089525" y="4316413"/>
          <p14:tracePt t="27038" x="5054600" y="4341813"/>
          <p14:tracePt t="27045" x="5021263" y="4376738"/>
          <p14:tracePt t="27051" x="4995863" y="4394200"/>
          <p14:tracePt t="27058" x="4970463" y="4410075"/>
          <p14:tracePt t="27066" x="4935538" y="4445000"/>
          <p14:tracePt t="27075" x="4894263" y="4470400"/>
          <p14:tracePt t="27081" x="4859338" y="4495800"/>
          <p14:tracePt t="27087" x="4818063" y="4538663"/>
          <p14:tracePt t="27093" x="4783138" y="4564063"/>
          <p14:tracePt t="27100" x="4757738" y="4589463"/>
          <p14:tracePt t="27108" x="4732338" y="4614863"/>
          <p14:tracePt t="27116" x="4706938" y="4630738"/>
          <p14:tracePt t="27138" x="4630738" y="4724400"/>
          <p14:tracePt t="27143" x="4595813" y="4759325"/>
          <p14:tracePt t="27153" x="4570413" y="4784725"/>
          <p14:tracePt t="27158" x="4529138" y="4827588"/>
          <p14:tracePt t="27168" x="4503738" y="4852988"/>
          <p14:tracePt t="27172" x="4476750" y="4886325"/>
          <p14:tracePt t="27178" x="4451350" y="4919663"/>
          <p14:tracePt t="27188" x="4425950" y="4937125"/>
          <p14:tracePt t="27194" x="4400550" y="4972050"/>
          <p14:tracePt t="27201" x="4367213" y="5005388"/>
          <p14:tracePt t="27207" x="4349750" y="5013325"/>
          <p14:tracePt t="27214" x="4332288" y="5030788"/>
          <p14:tracePt t="27221" x="4298950" y="5056188"/>
          <p14:tracePt t="27227" x="4273550" y="5099050"/>
          <p14:tracePt t="27238" x="4230688" y="5124450"/>
          <p14:tracePt t="27243" x="4214813" y="5149850"/>
          <p14:tracePt t="27251" x="4179888" y="5183188"/>
          <p14:tracePt t="27256" x="4146550" y="5208588"/>
          <p14:tracePt t="27263" x="4121150" y="5235575"/>
          <p14:tracePt t="27273" x="4095750" y="5260975"/>
          <p14:tracePt t="27278" x="4078288" y="5286375"/>
          <p14:tracePt t="27285" x="4052888" y="5311775"/>
          <p14:tracePt t="27292" x="4044950" y="5311775"/>
          <p14:tracePt t="27302" x="4027488" y="5337175"/>
          <p14:tracePt t="27305" x="4010025" y="5345113"/>
          <p14:tracePt t="27313" x="3992563" y="5353050"/>
          <p14:tracePt t="27321" x="3992563" y="5362575"/>
          <p14:tracePt t="27326" x="3984625" y="5370513"/>
          <p14:tracePt t="27334" x="3976688" y="5370513"/>
          <p14:tracePt t="27341" x="3976688" y="5380038"/>
          <p14:tracePt t="27351" x="3967163" y="5387975"/>
          <p14:tracePt t="27355" x="3959225" y="5387975"/>
          <p14:tracePt t="27362" x="3951288" y="5395913"/>
          <p14:tracePt t="27376" x="3941763" y="5405438"/>
          <p14:tracePt t="27384" x="3941763" y="5413375"/>
          <p14:tracePt t="27391" x="3925888" y="5413375"/>
          <p14:tracePt t="27405" x="3916363" y="5421313"/>
          <p14:tracePt t="27411" x="3908425" y="5430838"/>
          <p14:tracePt t="27417" x="3900488" y="5430838"/>
          <p14:tracePt t="27434" x="3900488" y="5438775"/>
          <p14:tracePt t="27440" x="3890963" y="5446713"/>
          <p14:tracePt t="27453" x="3883025" y="5456238"/>
          <p14:tracePt t="27460" x="3873500" y="5456238"/>
          <p14:tracePt t="27474" x="3865563" y="5456238"/>
          <p14:tracePt t="27489" x="3857625" y="5464175"/>
          <p14:tracePt t="27509" x="3857625" y="5472113"/>
          <p14:tracePt t="27524" x="3848100" y="5472113"/>
          <p14:tracePt t="27551" x="3840163" y="5472113"/>
          <p14:tracePt t="27566" x="3832225" y="5472113"/>
          <p14:tracePt t="27601" x="3822700" y="5472113"/>
          <p14:tracePt t="27630" x="3814763" y="5472113"/>
          <p14:tracePt t="27671" x="3806825" y="5472113"/>
          <p14:tracePt t="27686" x="3789363" y="5472113"/>
          <p14:tracePt t="27700" x="3771900" y="5472113"/>
          <p14:tracePt t="27707" x="3738563" y="5456238"/>
          <p14:tracePt t="27713" x="3644900" y="5405438"/>
          <p14:tracePt t="27721" x="3467100" y="5319713"/>
          <p14:tracePt t="27728" x="3186113" y="5167313"/>
          <p14:tracePt t="27736" x="3016250" y="5064125"/>
          <p14:tracePt t="27742" x="2914650" y="4997450"/>
          <p14:tracePt t="27750" x="2838450" y="4954588"/>
          <p14:tracePt t="27757" x="2786063" y="4919663"/>
          <p14:tracePt t="27763" x="2744788" y="4903788"/>
          <p14:tracePt t="27771" x="2719388" y="4886325"/>
          <p14:tracePt t="27777" x="2693988" y="4868863"/>
          <p14:tracePt t="27786" x="2684463" y="4868863"/>
          <p14:tracePt t="27792" x="2676525" y="4860925"/>
          <p14:tracePt t="27800" x="2668588" y="4860925"/>
          <p14:tracePt t="27805" x="2651125" y="4852988"/>
          <p14:tracePt t="27812" x="2651125" y="4843463"/>
          <p14:tracePt t="27819" x="2641600" y="4835525"/>
          <p14:tracePt t="27826" x="2633663" y="4835525"/>
          <p14:tracePt t="27835" x="2625725" y="4835525"/>
          <p14:tracePt t="27841" x="2625725" y="4818063"/>
          <p14:tracePt t="27848" x="2616200" y="4792663"/>
          <p14:tracePt t="27853" x="2608263" y="4792663"/>
          <p14:tracePt t="27862" x="2600325" y="4775200"/>
          <p14:tracePt t="27870" x="2600325" y="4759325"/>
          <p14:tracePt t="27875" x="2590800" y="4741863"/>
          <p14:tracePt t="27884" x="2590800" y="4724400"/>
          <p14:tracePt t="27890" x="2590800" y="4708525"/>
          <p14:tracePt t="27898" x="2582863" y="4708525"/>
          <p14:tracePt t="27905" x="2582863" y="4683125"/>
          <p14:tracePt t="27911" x="2582863" y="4673600"/>
          <p14:tracePt t="27918" x="2582863" y="4657725"/>
          <p14:tracePt t="27925" x="2582863" y="4640263"/>
          <p14:tracePt t="27933" x="2582863" y="4630738"/>
          <p14:tracePt t="27940" x="2582863" y="4605338"/>
          <p14:tracePt t="27947" x="2582863" y="4579938"/>
          <p14:tracePt t="27952" x="2590800" y="4564063"/>
          <p14:tracePt t="27960" x="2600325" y="4538663"/>
          <p14:tracePt t="27968" x="2600325" y="4513263"/>
          <p14:tracePt t="27974" x="2608263" y="4503738"/>
          <p14:tracePt t="27983" x="2616200" y="4478338"/>
          <p14:tracePt t="27989" x="2633663" y="4452938"/>
          <p14:tracePt t="27996" x="2641600" y="4435475"/>
          <p14:tracePt t="28005" x="2651125" y="4427538"/>
          <p14:tracePt t="28010" x="2668588" y="4410075"/>
          <p14:tracePt t="28016" x="2668588" y="4394200"/>
          <p14:tracePt t="28024" x="2684463" y="4376738"/>
          <p14:tracePt t="28031" x="2693988" y="4376738"/>
          <p14:tracePt t="28038" x="2701925" y="4368800"/>
          <p14:tracePt t="28045" x="2709863" y="4359275"/>
          <p14:tracePt t="28054" x="2727325" y="4341813"/>
          <p14:tracePt t="28060" x="2760663" y="4341813"/>
          <p14:tracePt t="28065" x="2770188" y="4333875"/>
          <p14:tracePt t="28073" x="2795588" y="4325938"/>
          <p14:tracePt t="28080" x="2820988" y="4316413"/>
          <p14:tracePt t="28087" x="2863850" y="4308475"/>
          <p14:tracePt t="28094" x="2922588" y="4308475"/>
          <p14:tracePt t="28102" x="2990850" y="4308475"/>
          <p14:tracePt t="28109" x="3135313" y="4308475"/>
          <p14:tracePt t="28117" x="3297238" y="4351338"/>
          <p14:tracePt t="28122" x="3449638" y="4402138"/>
          <p14:tracePt t="28129" x="3678238" y="4478338"/>
          <p14:tracePt t="28136" x="3797300" y="4538663"/>
          <p14:tracePt t="28143" x="3890963" y="4605338"/>
          <p14:tracePt t="28153" x="3941763" y="4622800"/>
          <p14:tracePt t="28158" x="3976688" y="4648200"/>
          <p14:tracePt t="28166" x="4002088" y="4673600"/>
          <p14:tracePt t="28170" x="4017963" y="4699000"/>
          <p14:tracePt t="28179" x="4035425" y="4716463"/>
          <p14:tracePt t="28187" x="4044950" y="4724400"/>
          <p14:tracePt t="28193" x="4044950" y="4733925"/>
          <p14:tracePt t="28199" x="4060825" y="4741863"/>
          <p14:tracePt t="28207" x="4060825" y="4759325"/>
          <p14:tracePt t="28222" x="4070350" y="4775200"/>
          <p14:tracePt t="28228" x="4070350" y="4792663"/>
          <p14:tracePt t="28235" x="4070350" y="4802188"/>
          <p14:tracePt t="28242" x="4078288" y="4810125"/>
          <p14:tracePt t="28250" x="4078288" y="4827588"/>
          <p14:tracePt t="28256" x="4078288" y="4852988"/>
          <p14:tracePt t="28264" x="4078288" y="4860925"/>
          <p14:tracePt t="28270" x="4078288" y="4878388"/>
          <p14:tracePt t="28277" x="4070350" y="4903788"/>
          <p14:tracePt t="28285" x="4070350" y="4919663"/>
          <p14:tracePt t="28291" x="4060825" y="4954588"/>
          <p14:tracePt t="28300" x="4052888" y="4972050"/>
          <p14:tracePt t="28305" x="4044950" y="5005388"/>
          <p14:tracePt t="28312" x="4035425" y="5022850"/>
          <p14:tracePt t="28320" x="4035425" y="5038725"/>
          <p14:tracePt t="28327" x="4027488" y="5056188"/>
          <p14:tracePt t="28332" x="4027488" y="5064125"/>
          <p14:tracePt t="28341" x="4027488" y="5081588"/>
          <p14:tracePt t="28349" x="4027488" y="5099050"/>
          <p14:tracePt t="28355" x="4017963" y="5099050"/>
          <p14:tracePt t="28361" x="4017963" y="5106988"/>
          <p14:tracePt t="28369" x="4017963" y="5116513"/>
          <p14:tracePt t="28377" x="4010025" y="5116513"/>
          <p14:tracePt t="28382" x="4010025" y="5124450"/>
          <p14:tracePt t="28390" x="4002088" y="5132388"/>
          <p14:tracePt t="28397" x="4002088" y="5141913"/>
          <p14:tracePt t="28418" x="4002088" y="5149850"/>
          <p14:tracePt t="28434" x="3992563" y="5157788"/>
          <p14:tracePt t="28446" x="3984625" y="5157788"/>
          <p14:tracePt t="28475" x="3984625" y="5167313"/>
          <p14:tracePt t="28496" x="3976688" y="5175250"/>
          <p14:tracePt t="28545" x="3976688" y="5183188"/>
          <p14:tracePt t="28608" x="3967163" y="5183188"/>
          <p14:tracePt t="29010" x="3967163" y="5175250"/>
          <p14:tracePt t="29016" x="3976688" y="5167313"/>
          <p14:tracePt t="29025" x="3984625" y="5157788"/>
          <p14:tracePt t="29031" x="3992563" y="5157788"/>
          <p14:tracePt t="29039" x="3992563" y="5141913"/>
          <p14:tracePt t="29045" x="4002088" y="5132388"/>
          <p14:tracePt t="29059" x="4002088" y="5124450"/>
          <p14:tracePt t="29067" x="4010025" y="5116513"/>
          <p14:tracePt t="29073" x="4017963" y="5116513"/>
          <p14:tracePt t="29080" x="4027488" y="5106988"/>
          <p14:tracePt t="29087" x="4027488" y="5099050"/>
          <p14:tracePt t="29102" x="4035425" y="5091113"/>
          <p14:tracePt t="29109" x="4044950" y="5091113"/>
          <p14:tracePt t="29117" x="4044950" y="5081588"/>
          <p14:tracePt t="29136" x="4070350" y="5064125"/>
          <p14:tracePt t="29144" x="4078288" y="5056188"/>
          <p14:tracePt t="29149" x="4086225" y="5048250"/>
          <p14:tracePt t="29158" x="4095750" y="5038725"/>
          <p14:tracePt t="29166" x="4103688" y="5030788"/>
          <p14:tracePt t="29172" x="4111625" y="5030788"/>
          <p14:tracePt t="29179" x="4129088" y="5022850"/>
          <p14:tracePt t="29185" x="4146550" y="5013325"/>
          <p14:tracePt t="29193" x="4162425" y="5005388"/>
          <p14:tracePt t="29198" x="4171950" y="4997450"/>
          <p14:tracePt t="29207" x="4179888" y="4997450"/>
          <p14:tracePt t="29214" x="4187825" y="4997450"/>
          <p14:tracePt t="29229" x="4197350" y="4987925"/>
          <p14:tracePt t="29234" x="4205288" y="4987925"/>
          <p14:tracePt t="29242" x="4214813" y="4979988"/>
          <p14:tracePt t="29256" x="4222750" y="4979988"/>
          <p14:tracePt t="29263" x="4230688" y="4979988"/>
          <p14:tracePt t="29271" x="4240213" y="4972050"/>
          <p14:tracePt t="29306" x="4248150" y="4972050"/>
          <p14:tracePt t="29312" x="4256088" y="4972050"/>
          <p14:tracePt t="29326" x="4256088" y="4962525"/>
          <p14:tracePt t="29354" x="4256088" y="4954588"/>
          <p14:tracePt t="29369" x="4256088" y="4946650"/>
          <p14:tracePt t="29375" x="4256088" y="4929188"/>
          <p14:tracePt t="29383" x="4240213" y="4903788"/>
          <p14:tracePt t="29391" x="4222750" y="4868863"/>
          <p14:tracePt t="29398" x="4162425" y="4775200"/>
          <p14:tracePt t="29405" x="4095750" y="4691063"/>
          <p14:tracePt t="29411" x="4010025" y="4546600"/>
          <p14:tracePt t="29419" x="3925888" y="4452938"/>
          <p14:tracePt t="29425" x="3848100" y="4359275"/>
          <p14:tracePt t="29431" x="3729038" y="4240213"/>
          <p14:tracePt t="29440" x="3543300" y="4044950"/>
          <p14:tracePt t="29447" x="3322638" y="3841750"/>
          <p14:tracePt t="29455" x="3135313" y="3687763"/>
          <p14:tracePt t="29460" x="2973388" y="3543300"/>
          <p14:tracePt t="29468" x="2803525" y="3355975"/>
          <p14:tracePt t="29474" x="2659063" y="3195638"/>
          <p14:tracePt t="29482" x="2514600" y="3033713"/>
          <p14:tracePt t="29489" x="2352675" y="2871788"/>
          <p14:tracePt t="29496" x="2208213" y="2711450"/>
          <p14:tracePt t="29504" x="2116138" y="2566988"/>
          <p14:tracePt t="29510" x="2038350" y="2463800"/>
          <p14:tracePt t="29515" x="1987550" y="2362200"/>
          <p14:tracePt t="29524" x="1911350" y="2252663"/>
          <p14:tracePt t="29531" x="1868488" y="2192338"/>
          <p14:tracePt t="29538" x="1827213" y="2098675"/>
          <p14:tracePt t="29545" x="1784350" y="2005013"/>
          <p14:tracePt t="29554" x="1708150" y="1903413"/>
          <p14:tracePt t="29559" x="1665288" y="1827213"/>
          <p14:tracePt t="29566" x="1614488" y="1758950"/>
          <p14:tracePt t="29573" x="1579563" y="1708150"/>
          <p14:tracePt t="29581" x="1554163" y="1665288"/>
          <p14:tracePt t="29588" x="1528763" y="1639888"/>
          <p14:tracePt t="29594" x="1520825" y="1614488"/>
          <p14:tracePt t="29602" x="1512888" y="1606550"/>
          <p14:tracePt t="29615" x="1503363" y="1606550"/>
          <p14:tracePt t="29622" x="1495425" y="1597025"/>
          <p14:tracePt t="29629" x="1495425" y="1589088"/>
          <p14:tracePt t="29651" x="1487488" y="1589088"/>
          <p14:tracePt t="29673" x="1477963" y="1589088"/>
          <p14:tracePt t="30241" x="1470025" y="1571625"/>
          <p14:tracePt t="30250" x="1452563" y="1555750"/>
          <p14:tracePt t="30253" x="1444625" y="1530350"/>
          <p14:tracePt t="30262" x="1444625" y="1504950"/>
          <p14:tracePt t="30268" x="1427163" y="1495425"/>
          <p14:tracePt t="30276" x="1419225" y="1477963"/>
          <p14:tracePt t="30285" x="1419225" y="1470025"/>
          <p14:tracePt t="30291" x="1409700" y="1462088"/>
          <p14:tracePt t="30298" x="1401763" y="1452563"/>
          <p14:tracePt t="30306" x="1401763" y="1444625"/>
          <p14:tracePt t="30311" x="1401763" y="1436688"/>
          <p14:tracePt t="30316" x="1393825" y="1427163"/>
          <p14:tracePt t="30325" x="1384300" y="1419225"/>
          <p14:tracePt t="30340" x="1384300" y="1411288"/>
          <p14:tracePt t="30346" x="1384300" y="1401763"/>
          <p14:tracePt t="30354" x="1376363" y="1393825"/>
          <p14:tracePt t="30361" x="1368425" y="1385888"/>
          <p14:tracePt t="30367" x="1358900" y="1376363"/>
          <p14:tracePt t="30383" x="1358900" y="1360488"/>
          <p14:tracePt t="30388" x="1350963" y="1360488"/>
          <p14:tracePt t="30396" x="1350963" y="1343025"/>
          <p14:tracePt t="30402" x="1333500" y="1333500"/>
          <p14:tracePt t="30411" x="1325563" y="1317625"/>
          <p14:tracePt t="30425" x="1317625" y="1308100"/>
          <p14:tracePt t="30434" x="1300163" y="1292225"/>
          <p14:tracePt t="30439" x="1300163" y="1282700"/>
          <p14:tracePt t="30445" x="1282700" y="1266825"/>
          <p14:tracePt t="30451" x="1274763" y="1266825"/>
          <p14:tracePt t="30459" x="1274763" y="1257300"/>
          <p14:tracePt t="30468" x="1265238" y="1241425"/>
          <p14:tracePt t="30475" x="1249363" y="1231900"/>
          <p14:tracePt t="30480" x="1239838" y="1223963"/>
          <p14:tracePt t="30488" x="1239838" y="1216025"/>
          <p14:tracePt t="30494" x="1231900" y="1206500"/>
          <p14:tracePt t="30501" x="1223963" y="1206500"/>
          <p14:tracePt t="30508" x="1214438" y="1198563"/>
          <p14:tracePt t="30517" x="1206500" y="1189038"/>
          <p14:tracePt t="30521" x="1206500" y="1181100"/>
          <p14:tracePt t="30530" x="1198563" y="1173163"/>
          <p14:tracePt t="30538" x="1189038" y="1163638"/>
          <p14:tracePt t="30544" x="1189038" y="1155700"/>
          <p14:tracePt t="30557" x="1181100" y="1138238"/>
          <p14:tracePt t="30568" x="1173163" y="1138238"/>
          <p14:tracePt t="30571" x="1173163" y="1130300"/>
          <p14:tracePt t="30586" x="1163638" y="1122363"/>
          <p14:tracePt t="30594" x="1155700" y="1112838"/>
          <p14:tracePt t="30602" x="1147763" y="1112838"/>
          <p14:tracePt t="30615" x="1147763" y="1104900"/>
          <p14:tracePt t="30621" x="1138238" y="1096963"/>
          <p14:tracePt t="30628" x="1138238" y="1087438"/>
          <p14:tracePt t="30635" x="1130300" y="1087438"/>
          <p14:tracePt t="30651" x="1130300" y="1079500"/>
          <p14:tracePt t="30664" x="1130300" y="1069975"/>
          <p14:tracePt t="30672" x="1120775" y="1069975"/>
          <p14:tracePt t="30708" x="1112838" y="1062038"/>
          <p14:tracePt t="30720" x="1104900" y="1062038"/>
          <p14:tracePt t="30727" x="1104900" y="1054100"/>
          <p14:tracePt t="30741" x="1104900" y="1044575"/>
          <p14:tracePt t="30783" x="1104900" y="1036638"/>
          <p14:tracePt t="30853" x="1104900" y="1028700"/>
          <p14:tracePt t="31001" x="1104900" y="1019175"/>
          <p14:tracePt t="31023" x="1095375" y="1019175"/>
          <p14:tracePt t="31036" x="1087438" y="1011238"/>
          <p14:tracePt t="31065" x="1087438" y="1003300"/>
          <p14:tracePt t="31072" x="1079500" y="993775"/>
          <p14:tracePt t="31079" x="1079500" y="985838"/>
          <p14:tracePt t="31086" x="1069975" y="985838"/>
          <p14:tracePt t="31092" x="1062038" y="977900"/>
          <p14:tracePt t="31099" x="1054100" y="960438"/>
          <p14:tracePt t="31106" x="1036638" y="935038"/>
          <p14:tracePt t="31118" x="1019175" y="925513"/>
          <p14:tracePt t="31122" x="1003300" y="900113"/>
          <p14:tracePt t="31128" x="985838" y="884238"/>
          <p14:tracePt t="31137" x="968375" y="858838"/>
          <p14:tracePt t="31141" x="950913" y="841375"/>
          <p14:tracePt t="31148" x="925513" y="815975"/>
          <p14:tracePt t="31155" x="884238" y="781050"/>
          <p14:tracePt t="31163" x="849313" y="755650"/>
          <p14:tracePt t="31171" x="823913" y="714375"/>
          <p14:tracePt t="31177" x="781050" y="679450"/>
          <p14:tracePt t="31186" x="730250" y="636588"/>
          <p14:tracePt t="31191" x="696913" y="611188"/>
          <p14:tracePt t="31200" x="671513" y="569913"/>
          <p14:tracePt t="31205" x="646113" y="552450"/>
          <p14:tracePt t="31212" x="620713" y="527050"/>
          <p14:tracePt t="31220" x="595313" y="509588"/>
          <p14:tracePt t="31227" x="577850" y="492125"/>
          <p14:tracePt t="31235" x="569913" y="484188"/>
          <p14:tracePt t="31241" x="552450" y="466725"/>
          <p14:tracePt t="31247" x="544513" y="466725"/>
          <p14:tracePt t="31255" x="534988" y="450850"/>
          <p14:tracePt t="31261" x="527050" y="450850"/>
          <p14:tracePt t="31268" x="509588" y="433388"/>
          <p14:tracePt t="31276" x="501650" y="425450"/>
          <p14:tracePt t="31282" x="501650" y="415925"/>
          <p14:tracePt t="31290" x="492125" y="407988"/>
          <p14:tracePt t="31297" x="476250" y="400050"/>
          <p14:tracePt t="31305" x="476250" y="390525"/>
          <p14:tracePt t="31310" x="458788" y="374650"/>
          <p14:tracePt t="31319" x="450850" y="374650"/>
          <p14:tracePt t="31325" x="450850" y="365125"/>
          <p14:tracePt t="31334" x="433388" y="347663"/>
          <p14:tracePt t="31340" x="425450" y="347663"/>
          <p14:tracePt t="31346" x="415925" y="322263"/>
          <p14:tracePt t="31354" x="407988" y="322263"/>
          <p14:tracePt t="31360" x="400050" y="314325"/>
          <p14:tracePt t="31368" x="390525" y="314325"/>
          <p14:tracePt t="31374" x="390525" y="306388"/>
          <p14:tracePt t="31383" x="382588" y="288925"/>
          <p14:tracePt t="31389" x="365125" y="288925"/>
          <p14:tracePt t="31403" x="347663" y="271463"/>
          <p14:tracePt t="31410" x="347663" y="263525"/>
          <p14:tracePt t="31416" x="339725" y="255588"/>
          <p14:tracePt t="31423" x="331788" y="255588"/>
          <p14:tracePt t="31431" x="331788" y="246063"/>
          <p14:tracePt t="31439" x="322263" y="230188"/>
          <p14:tracePt t="31446" x="314325" y="230188"/>
          <p14:tracePt t="31453" x="306388" y="230188"/>
          <p14:tracePt t="31459" x="306388" y="212725"/>
          <p14:tracePt t="31467" x="296863" y="203200"/>
          <p14:tracePt t="31473" x="280988" y="203200"/>
          <p14:tracePt t="31480" x="271463" y="187325"/>
          <p14:tracePt t="31488" x="263525" y="177800"/>
          <p14:tracePt t="31494" x="255588" y="169863"/>
          <p14:tracePt t="31503" x="238125" y="152400"/>
          <p14:tracePt t="31508" x="230188" y="136525"/>
          <p14:tracePt t="31516" x="212725" y="119063"/>
          <p14:tracePt t="31522" x="203200" y="93663"/>
          <p14:tracePt t="31529" x="187325" y="85725"/>
          <p14:tracePt t="31538" x="169863" y="68263"/>
          <p14:tracePt t="31544" x="161925" y="50800"/>
          <p14:tracePt t="31553" x="144463" y="33338"/>
          <p14:tracePt t="31558" x="136525" y="25400"/>
          <p14:tracePt t="31567" x="127000" y="17463"/>
          <p14:tracePt t="31572" x="119063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CD298-CDD3-4183-8513-B40E2F17E249}"/>
              </a:ext>
            </a:extLst>
          </p:cNvPr>
          <p:cNvSpPr/>
          <p:nvPr/>
        </p:nvSpPr>
        <p:spPr>
          <a:xfrm>
            <a:off x="185459" y="2982344"/>
            <a:ext cx="8680166" cy="15049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C1010-9F65-4B8D-B7E0-37DAEC96FDD3}"/>
              </a:ext>
            </a:extLst>
          </p:cNvPr>
          <p:cNvSpPr/>
          <p:nvPr/>
        </p:nvSpPr>
        <p:spPr>
          <a:xfrm>
            <a:off x="248817" y="70626"/>
            <a:ext cx="96976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7. Get the complete report of the Gross sales amount for the customer “Atliq Exclusive” for each month. This analysis helps to get an idea of low and high-performing months and take strategic decisions. The final report contains these columns: Month </a:t>
            </a:r>
          </a:p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				 Year </a:t>
            </a:r>
          </a:p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				 Gross sales Amount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4131B-B5C7-423C-8246-8647CD54D249}"/>
              </a:ext>
            </a:extLst>
          </p:cNvPr>
          <p:cNvSpPr/>
          <p:nvPr/>
        </p:nvSpPr>
        <p:spPr>
          <a:xfrm>
            <a:off x="248817" y="3134655"/>
            <a:ext cx="8553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select month(</a:t>
            </a:r>
            <a:r>
              <a:rPr lang="en-IN" dirty="0" err="1">
                <a:latin typeface="Gill Sans MT Condensed" panose="020B0506020104020203" pitchFamily="34" charset="0"/>
              </a:rPr>
              <a:t>f.date</a:t>
            </a:r>
            <a:r>
              <a:rPr lang="en-IN" dirty="0">
                <a:latin typeface="Gill Sans MT Condensed" panose="020B0506020104020203" pitchFamily="34" charset="0"/>
              </a:rPr>
              <a:t>) as Month, year(</a:t>
            </a:r>
            <a:r>
              <a:rPr lang="en-IN" dirty="0" err="1">
                <a:latin typeface="Gill Sans MT Condensed" panose="020B0506020104020203" pitchFamily="34" charset="0"/>
              </a:rPr>
              <a:t>f.date</a:t>
            </a:r>
            <a:r>
              <a:rPr lang="en-IN" dirty="0">
                <a:latin typeface="Gill Sans MT Condensed" panose="020B0506020104020203" pitchFamily="34" charset="0"/>
              </a:rPr>
              <a:t>) as Year, round(sum(</a:t>
            </a:r>
            <a:r>
              <a:rPr lang="en-IN" dirty="0" err="1">
                <a:latin typeface="Gill Sans MT Condensed" panose="020B0506020104020203" pitchFamily="34" charset="0"/>
              </a:rPr>
              <a:t>fg.gross_price</a:t>
            </a:r>
            <a:r>
              <a:rPr lang="en-IN" dirty="0">
                <a:latin typeface="Gill Sans MT Condensed" panose="020B0506020104020203" pitchFamily="34" charset="0"/>
              </a:rPr>
              <a:t> * </a:t>
            </a:r>
            <a:r>
              <a:rPr lang="en-IN" dirty="0" err="1">
                <a:latin typeface="Gill Sans MT Condensed" panose="020B0506020104020203" pitchFamily="34" charset="0"/>
              </a:rPr>
              <a:t>f.sold_quantity</a:t>
            </a:r>
            <a:r>
              <a:rPr lang="en-IN" dirty="0">
                <a:latin typeface="Gill Sans MT Condensed" panose="020B0506020104020203" pitchFamily="34" charset="0"/>
              </a:rPr>
              <a:t>)) as </a:t>
            </a:r>
            <a:r>
              <a:rPr lang="en-IN" dirty="0" err="1">
                <a:latin typeface="Gill Sans MT Condensed" panose="020B0506020104020203" pitchFamily="34" charset="0"/>
              </a:rPr>
              <a:t>Gross_sales_Amount</a:t>
            </a:r>
            <a:r>
              <a:rPr lang="en-IN" dirty="0">
                <a:latin typeface="Gill Sans MT Condensed" panose="020B0506020104020203" pitchFamily="34" charset="0"/>
              </a:rPr>
              <a:t> from </a:t>
            </a:r>
            <a:r>
              <a:rPr lang="en-IN" dirty="0" err="1">
                <a:latin typeface="Gill Sans MT Condensed" panose="020B0506020104020203" pitchFamily="34" charset="0"/>
              </a:rPr>
              <a:t>fact_gross_price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  <a:r>
              <a:rPr lang="en-IN" dirty="0" err="1">
                <a:latin typeface="Gill Sans MT Condensed" panose="020B0506020104020203" pitchFamily="34" charset="0"/>
              </a:rPr>
              <a:t>fg</a:t>
            </a:r>
            <a:r>
              <a:rPr lang="en-IN" dirty="0">
                <a:latin typeface="Gill Sans MT Condensed" panose="020B0506020104020203" pitchFamily="34" charset="0"/>
              </a:rPr>
              <a:t> join </a:t>
            </a:r>
            <a:r>
              <a:rPr lang="en-IN" dirty="0" err="1">
                <a:latin typeface="Gill Sans MT Condensed" panose="020B0506020104020203" pitchFamily="34" charset="0"/>
              </a:rPr>
              <a:t>fact_sales_monthly</a:t>
            </a:r>
            <a:r>
              <a:rPr lang="en-IN" dirty="0">
                <a:latin typeface="Gill Sans MT Condensed" panose="020B0506020104020203" pitchFamily="34" charset="0"/>
              </a:rPr>
              <a:t> f using(</a:t>
            </a:r>
            <a:r>
              <a:rPr lang="en-IN" dirty="0" err="1">
                <a:latin typeface="Gill Sans MT Condensed" panose="020B0506020104020203" pitchFamily="34" charset="0"/>
              </a:rPr>
              <a:t>product_code</a:t>
            </a:r>
            <a:r>
              <a:rPr lang="en-IN" dirty="0">
                <a:latin typeface="Gill Sans MT Condensed" panose="020B0506020104020203" pitchFamily="34" charset="0"/>
              </a:rPr>
              <a:t>) join </a:t>
            </a:r>
            <a:r>
              <a:rPr lang="en-IN" dirty="0" err="1">
                <a:latin typeface="Gill Sans MT Condensed" panose="020B0506020104020203" pitchFamily="34" charset="0"/>
              </a:rPr>
              <a:t>dim_customer</a:t>
            </a:r>
            <a:r>
              <a:rPr lang="en-IN" dirty="0">
                <a:latin typeface="Gill Sans MT Condensed" panose="020B0506020104020203" pitchFamily="34" charset="0"/>
              </a:rPr>
              <a:t> d using(</a:t>
            </a:r>
            <a:r>
              <a:rPr lang="en-IN" dirty="0" err="1">
                <a:latin typeface="Gill Sans MT Condensed" panose="020B0506020104020203" pitchFamily="34" charset="0"/>
              </a:rPr>
              <a:t>customer_code</a:t>
            </a:r>
            <a:r>
              <a:rPr lang="en-IN" dirty="0">
                <a:latin typeface="Gill Sans MT Condensed" panose="020B0506020104020203" pitchFamily="34" charset="0"/>
              </a:rPr>
              <a:t>)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where </a:t>
            </a:r>
            <a:r>
              <a:rPr lang="en-IN" dirty="0" err="1">
                <a:latin typeface="Gill Sans MT Condensed" panose="020B0506020104020203" pitchFamily="34" charset="0"/>
              </a:rPr>
              <a:t>d.customer</a:t>
            </a:r>
            <a:r>
              <a:rPr lang="en-IN" dirty="0">
                <a:latin typeface="Gill Sans MT Condensed" panose="020B0506020104020203" pitchFamily="34" charset="0"/>
              </a:rPr>
              <a:t> = '</a:t>
            </a:r>
            <a:r>
              <a:rPr lang="en-IN" dirty="0" err="1">
                <a:latin typeface="Gill Sans MT Condensed" panose="020B0506020104020203" pitchFamily="34" charset="0"/>
              </a:rPr>
              <a:t>Atliq</a:t>
            </a:r>
            <a:r>
              <a:rPr lang="en-IN" dirty="0">
                <a:latin typeface="Gill Sans MT Condensed" panose="020B0506020104020203" pitchFamily="34" charset="0"/>
              </a:rPr>
              <a:t> Exclusive' group by year(</a:t>
            </a:r>
            <a:r>
              <a:rPr lang="en-IN" dirty="0" err="1">
                <a:latin typeface="Gill Sans MT Condensed" panose="020B0506020104020203" pitchFamily="34" charset="0"/>
              </a:rPr>
              <a:t>f.date</a:t>
            </a:r>
            <a:r>
              <a:rPr lang="en-IN" dirty="0">
                <a:latin typeface="Gill Sans MT Condensed" panose="020B0506020104020203" pitchFamily="34" charset="0"/>
              </a:rPr>
              <a:t>), month(</a:t>
            </a:r>
            <a:r>
              <a:rPr lang="en-IN" dirty="0" err="1">
                <a:latin typeface="Gill Sans MT Condensed" panose="020B0506020104020203" pitchFamily="34" charset="0"/>
              </a:rPr>
              <a:t>f.date</a:t>
            </a:r>
            <a:r>
              <a:rPr lang="en-IN" dirty="0">
                <a:latin typeface="Gill Sans MT Condensed" panose="020B0506020104020203" pitchFamily="34" charset="0"/>
              </a:rPr>
              <a:t>)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order by  year(</a:t>
            </a:r>
            <a:r>
              <a:rPr lang="en-IN" dirty="0" err="1">
                <a:latin typeface="Gill Sans MT Condensed" panose="020B0506020104020203" pitchFamily="34" charset="0"/>
              </a:rPr>
              <a:t>f.date</a:t>
            </a:r>
            <a:r>
              <a:rPr lang="en-IN" dirty="0">
                <a:latin typeface="Gill Sans MT Condensed" panose="020B0506020104020203" pitchFamily="34" charset="0"/>
              </a:rPr>
              <a:t>), month(</a:t>
            </a:r>
            <a:r>
              <a:rPr lang="en-IN" dirty="0" err="1">
                <a:latin typeface="Gill Sans MT Condensed" panose="020B0506020104020203" pitchFamily="34" charset="0"/>
              </a:rPr>
              <a:t>f.date</a:t>
            </a:r>
            <a:r>
              <a:rPr lang="en-IN" dirty="0">
                <a:latin typeface="Gill Sans MT Condensed" panose="020B0506020104020203" pitchFamily="34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0840C-F354-4EEE-B9EA-F7DFE5FC09DF}"/>
              </a:ext>
            </a:extLst>
          </p:cNvPr>
          <p:cNvSpPr txBox="1"/>
          <p:nvPr/>
        </p:nvSpPr>
        <p:spPr>
          <a:xfrm>
            <a:off x="185459" y="2460702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F3ADBD-AF25-428C-BE92-C4B8B708E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361047-69BE-4787-8B06-06817E849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79"/>
    </mc:Choice>
    <mc:Fallback xmlns="">
      <p:transition spd="slow" advTm="2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50" x="3236913" y="798513"/>
          <p14:tracePt t="2458" x="3330575" y="704850"/>
          <p14:tracePt t="2463" x="3467100" y="560388"/>
          <p14:tracePt t="2471" x="3678238" y="382588"/>
          <p14:tracePt t="2477" x="3883025" y="220663"/>
          <p14:tracePt t="2485" x="4060825" y="101600"/>
          <p14:tracePt t="2492" x="4179888" y="33338"/>
          <p14:tracePt t="2607" x="7493000" y="101600"/>
          <p14:tracePt t="2612" x="7715250" y="255588"/>
          <p14:tracePt t="2620" x="7875588" y="382588"/>
          <p14:tracePt t="2626" x="8012113" y="519113"/>
          <p14:tracePt t="2634" x="8088313" y="611188"/>
          <p14:tracePt t="2640" x="8174038" y="730250"/>
          <p14:tracePt t="2647" x="8258175" y="849313"/>
          <p14:tracePt t="2654" x="8351838" y="1028700"/>
          <p14:tracePt t="2661" x="8385175" y="1138238"/>
          <p14:tracePt t="2669" x="8410575" y="1231900"/>
          <p14:tracePt t="2676" x="8410575" y="1360488"/>
          <p14:tracePt t="2683" x="8402638" y="1470025"/>
          <p14:tracePt t="2690" x="8394700" y="1546225"/>
          <p14:tracePt t="2695" x="8334375" y="1665288"/>
          <p14:tracePt t="2703" x="8275638" y="1766888"/>
          <p14:tracePt t="2713" x="8224838" y="1860550"/>
          <p14:tracePt t="2717" x="8139113" y="1954213"/>
          <p14:tracePt t="2725" x="8004175" y="2098675"/>
          <p14:tracePt t="2733" x="7918450" y="2174875"/>
          <p14:tracePt t="2739" x="7807325" y="2235200"/>
          <p14:tracePt t="2746" x="7680325" y="2293938"/>
          <p14:tracePt t="2752" x="7545388" y="2344738"/>
          <p14:tracePt t="2763" x="7408863" y="2371725"/>
          <p14:tracePt t="2767" x="7289800" y="2379663"/>
          <p14:tracePt t="2773" x="7178675" y="2379663"/>
          <p14:tracePt t="2781" x="7034213" y="2379663"/>
          <p14:tracePt t="2789" x="6881813" y="2379663"/>
          <p14:tracePt t="2797" x="6780213" y="2362200"/>
          <p14:tracePt t="2802" x="6653213" y="2344738"/>
          <p14:tracePt t="2810" x="6448425" y="2286000"/>
          <p14:tracePt t="2817" x="6329363" y="2252663"/>
          <p14:tracePt t="2823" x="6210300" y="2192338"/>
          <p14:tracePt t="2829" x="6015038" y="2108200"/>
          <p14:tracePt t="2837" x="5743575" y="1971675"/>
          <p14:tracePt t="2846" x="5591175" y="1844675"/>
          <p14:tracePt t="2850" x="5462588" y="1741488"/>
          <p14:tracePt t="2858" x="5276850" y="1589088"/>
          <p14:tracePt t="2867" x="5165725" y="1487488"/>
          <p14:tracePt t="2872" x="5114925" y="1419225"/>
          <p14:tracePt t="2878" x="5054600" y="1325563"/>
          <p14:tracePt t="2886" x="5038725" y="1223963"/>
          <p14:tracePt t="2896" x="5038725" y="1155700"/>
          <p14:tracePt t="2900" x="5038725" y="1054100"/>
          <p14:tracePt t="2907" x="5054600" y="909638"/>
          <p14:tracePt t="2915" x="5089525" y="747713"/>
          <p14:tracePt t="2922" x="5173663" y="560388"/>
          <p14:tracePt t="2930" x="5276850" y="322263"/>
          <p14:tracePt t="2936" x="5421313" y="85725"/>
          <p14:tracePt t="3067" x="8232775" y="85725"/>
          <p14:tracePt t="3073" x="8258175" y="119063"/>
          <p14:tracePt t="3079" x="8283575" y="169863"/>
          <p14:tracePt t="3083" x="8291513" y="212725"/>
          <p14:tracePt t="3092" x="8291513" y="255588"/>
          <p14:tracePt t="3099" x="8291513" y="288925"/>
          <p14:tracePt t="3105" x="8291513" y="314325"/>
          <p14:tracePt t="3112" x="8291513" y="331788"/>
          <p14:tracePt t="3120" x="8291513" y="374650"/>
          <p14:tracePt t="3128" x="8275638" y="390525"/>
          <p14:tracePt t="3132" x="8266113" y="425450"/>
          <p14:tracePt t="3140" x="8240713" y="450850"/>
          <p14:tracePt t="3148" x="8199438" y="519113"/>
          <p14:tracePt t="3155" x="8156575" y="569913"/>
          <p14:tracePt t="3163" x="8113713" y="620713"/>
          <p14:tracePt t="3167" x="8054975" y="671513"/>
          <p14:tracePt t="3176" x="8004175" y="704850"/>
          <p14:tracePt t="3184" x="7951788" y="730250"/>
          <p14:tracePt t="3191" x="7918450" y="747713"/>
          <p14:tracePt t="3196" x="7867650" y="765175"/>
          <p14:tracePt t="3203" x="7832725" y="781050"/>
          <p14:tracePt t="3214" x="7807325" y="790575"/>
          <p14:tracePt t="3218" x="7781925" y="808038"/>
          <p14:tracePt t="3224" x="7766050" y="815975"/>
          <p14:tracePt t="3232" x="7748588" y="823913"/>
          <p14:tracePt t="3240" x="7723188" y="823913"/>
          <p14:tracePt t="3245" x="7705725" y="841375"/>
          <p14:tracePt t="3252" x="7697788" y="849313"/>
          <p14:tracePt t="3263" x="7688263" y="849313"/>
          <p14:tracePt t="3267" x="7680325" y="849313"/>
          <p14:tracePt t="3273" x="7662863" y="849313"/>
          <p14:tracePt t="3279" x="7654925" y="849313"/>
          <p14:tracePt t="3290" x="7654925" y="858838"/>
          <p14:tracePt t="3297" x="7646988" y="858838"/>
          <p14:tracePt t="3303" x="7637463" y="858838"/>
          <p14:tracePt t="3310" x="7629525" y="866775"/>
          <p14:tracePt t="3317" x="7621588" y="866775"/>
          <p14:tracePt t="3324" x="7612063" y="866775"/>
          <p14:tracePt t="3329" x="7604125" y="866775"/>
          <p14:tracePt t="3345" x="7596188" y="866775"/>
          <p14:tracePt t="3353" x="7586663" y="866775"/>
          <p14:tracePt t="3366" x="7578725" y="866775"/>
          <p14:tracePt t="3373" x="7561263" y="866775"/>
          <p14:tracePt t="3379" x="7553325" y="866775"/>
          <p14:tracePt t="3387" x="7527925" y="858838"/>
          <p14:tracePt t="3396" x="7493000" y="849313"/>
          <p14:tracePt t="3401" x="7467600" y="841375"/>
          <p14:tracePt t="3408" x="7451725" y="833438"/>
          <p14:tracePt t="3418" x="7416800" y="823913"/>
          <p14:tracePt t="3422" x="7383463" y="815975"/>
          <p14:tracePt t="3430" x="7340600" y="808038"/>
          <p14:tracePt t="3437" x="7272338" y="790575"/>
          <p14:tracePt t="3446" x="7204075" y="781050"/>
          <p14:tracePt t="3450" x="7127875" y="747713"/>
          <p14:tracePt t="3457" x="7077075" y="730250"/>
          <p14:tracePt t="3467" x="7018338" y="714375"/>
          <p14:tracePt t="3472" x="6983413" y="696913"/>
          <p14:tracePt t="3480" x="6958013" y="688975"/>
          <p14:tracePt t="3485" x="6915150" y="679450"/>
          <p14:tracePt t="3496" x="6889750" y="663575"/>
          <p14:tracePt t="3500" x="6856413" y="663575"/>
          <p14:tracePt t="3506" x="6813550" y="636588"/>
          <p14:tracePt t="3512" x="6762750" y="620713"/>
          <p14:tracePt t="3524" x="6686550" y="603250"/>
          <p14:tracePt t="3530" x="6600825" y="577850"/>
          <p14:tracePt t="3536" x="6499225" y="527050"/>
          <p14:tracePt t="3541" x="6380163" y="492125"/>
          <p14:tracePt t="3550" x="6261100" y="458788"/>
          <p14:tracePt t="3556" x="6159500" y="425450"/>
          <p14:tracePt t="3563" x="6100763" y="400050"/>
          <p14:tracePt t="3569" x="6065838" y="390525"/>
          <p14:tracePt t="3580" x="6007100" y="357188"/>
          <p14:tracePt t="3585" x="5956300" y="347663"/>
          <p14:tracePt t="3590" x="5930900" y="339725"/>
          <p14:tracePt t="3597" x="5895975" y="339725"/>
          <p14:tracePt t="3605" x="5862638" y="331788"/>
          <p14:tracePt t="3612" x="5837238" y="322263"/>
          <p14:tracePt t="3620" x="5827713" y="322263"/>
          <p14:tracePt t="3629" x="5776913" y="314325"/>
          <p14:tracePt t="3632" x="5751513" y="306388"/>
          <p14:tracePt t="3640" x="5718175" y="296863"/>
          <p14:tracePt t="3648" x="5667375" y="288925"/>
          <p14:tracePt t="3654" x="5632450" y="280988"/>
          <p14:tracePt t="3663" x="5616575" y="271463"/>
          <p14:tracePt t="3668" x="5581650" y="271463"/>
          <p14:tracePt t="3679" x="5556250" y="263525"/>
          <p14:tracePt t="3683" x="5522913" y="255588"/>
          <p14:tracePt t="3690" x="5505450" y="255588"/>
          <p14:tracePt t="3695" x="5472113" y="246063"/>
          <p14:tracePt t="3703" x="5437188" y="238125"/>
          <p14:tracePt t="3713" x="5403850" y="230188"/>
          <p14:tracePt t="3716" x="5378450" y="220663"/>
          <p14:tracePt t="3725" x="5368925" y="220663"/>
          <p14:tracePt t="3734" x="5343525" y="220663"/>
          <p14:tracePt t="3739" x="5310188" y="220663"/>
          <p14:tracePt t="3746" x="5302250" y="212725"/>
          <p14:tracePt t="3753" x="5284788" y="212725"/>
          <p14:tracePt t="3762" x="5259388" y="212725"/>
          <p14:tracePt t="3766" x="5249863" y="212725"/>
          <p14:tracePt t="3781" x="5241925" y="212725"/>
          <p14:tracePt t="3788" x="5224463" y="212725"/>
          <p14:tracePt t="3795" x="5216525" y="212725"/>
          <p14:tracePt t="3810" x="5199063" y="212725"/>
          <p14:tracePt t="3831" x="5183188" y="212725"/>
          <p14:tracePt t="3845" x="5173663" y="212725"/>
          <p14:tracePt t="3866" x="5165725" y="212725"/>
          <p14:tracePt t="3880" x="5157788" y="212725"/>
          <p14:tracePt t="4035" x="5157788" y="203200"/>
          <p14:tracePt t="4041" x="5165725" y="203200"/>
          <p14:tracePt t="4047" x="5165725" y="195263"/>
          <p14:tracePt t="4069" x="5173663" y="187325"/>
          <p14:tracePt t="4091" x="5183188" y="187325"/>
          <p14:tracePt t="4098" x="5191125" y="177800"/>
          <p14:tracePt t="4111" x="5199063" y="169863"/>
          <p14:tracePt t="4120" x="5208588" y="169863"/>
          <p14:tracePt t="4129" x="5224463" y="161925"/>
          <p14:tracePt t="4133" x="5259388" y="136525"/>
          <p14:tracePt t="4140" x="5378450" y="76200"/>
          <p14:tracePt t="4148" x="5513388" y="17463"/>
          <p14:tracePt t="4236" x="8683625" y="296863"/>
          <p14:tracePt t="4241" x="8921750" y="466725"/>
          <p14:tracePt t="4245" x="9261475" y="696913"/>
          <p14:tracePt t="4255" x="9498013" y="884238"/>
          <p14:tracePt t="4262" x="9720263" y="1104900"/>
          <p14:tracePt t="4267" x="9829800" y="1198563"/>
          <p14:tracePt t="4274" x="9915525" y="1300163"/>
          <p14:tracePt t="4282" x="9940925" y="1350963"/>
          <p14:tracePt t="4289" x="9948863" y="1401763"/>
          <p14:tracePt t="4297" x="9956800" y="1419225"/>
          <p14:tracePt t="4302" x="9956800" y="1452563"/>
          <p14:tracePt t="4312" x="9948863" y="1477963"/>
          <p14:tracePt t="4317" x="9940925" y="1512888"/>
          <p14:tracePt t="4322" x="9923463" y="1538288"/>
          <p14:tracePt t="4331" x="9872663" y="1597025"/>
          <p14:tracePt t="4337" x="9812338" y="1674813"/>
          <p14:tracePt t="4346" x="9720263" y="1751013"/>
          <p14:tracePt t="4352" x="9601200" y="1852613"/>
          <p14:tracePt t="4364" x="9209088" y="2022475"/>
          <p14:tracePt t="4367" x="8912225" y="2133600"/>
          <p14:tracePt t="4373" x="8724900" y="2159000"/>
          <p14:tracePt t="4378" x="8521700" y="2159000"/>
          <p14:tracePt t="4389" x="8174038" y="2159000"/>
          <p14:tracePt t="4396" x="7994650" y="2149475"/>
          <p14:tracePt t="4401" x="7766050" y="2108200"/>
          <p14:tracePt t="4409" x="7621588" y="2082800"/>
          <p14:tracePt t="4418" x="7373938" y="2022475"/>
          <p14:tracePt t="4424" x="7221538" y="1963738"/>
          <p14:tracePt t="4430" x="7102475" y="1928813"/>
          <p14:tracePt t="4437" x="7008813" y="1870075"/>
          <p14:tracePt t="4446" x="6924675" y="1835150"/>
          <p14:tracePt t="4451" x="6831013" y="1766888"/>
          <p14:tracePt t="4458" x="6780213" y="1716088"/>
          <p14:tracePt t="4464" x="6754813" y="1690688"/>
          <p14:tracePt t="4471" x="6737350" y="1665288"/>
          <p14:tracePt t="4477" x="6711950" y="1639888"/>
          <p14:tracePt t="4486" x="6694488" y="1614488"/>
          <p14:tracePt t="4493" x="6686550" y="1581150"/>
          <p14:tracePt t="4503" x="6678613" y="1563688"/>
          <p14:tracePt t="4509" x="6669088" y="1512888"/>
          <p14:tracePt t="4515" x="6661150" y="1487488"/>
          <p14:tracePt t="4522" x="6661150" y="1436688"/>
          <p14:tracePt t="4529" x="6661150" y="1343025"/>
          <p14:tracePt t="4533" x="6661150" y="1257300"/>
          <p14:tracePt t="4541" x="6711950" y="1087438"/>
          <p14:tracePt t="4548" x="6770688" y="952500"/>
          <p14:tracePt t="4555" x="6864350" y="798513"/>
          <p14:tracePt t="4563" x="6950075" y="654050"/>
          <p14:tracePt t="4570" x="7008813" y="560388"/>
          <p14:tracePt t="4578" x="7094538" y="458788"/>
          <p14:tracePt t="4584" x="7153275" y="365125"/>
          <p14:tracePt t="4591" x="7204075" y="288925"/>
          <p14:tracePt t="4598" x="7264400" y="220663"/>
          <p14:tracePt t="4605" x="7323138" y="177800"/>
          <p14:tracePt t="4611" x="7391400" y="136525"/>
          <p14:tracePt t="4619" x="7467600" y="93663"/>
          <p14:tracePt t="4627" x="7545388" y="58738"/>
          <p14:tracePt t="4633" x="7612063" y="42863"/>
          <p14:tracePt t="4640" x="7705725" y="17463"/>
          <p14:tracePt t="4647" x="7799388" y="17463"/>
          <p14:tracePt t="4653" x="7961313" y="17463"/>
          <p14:tracePt t="4661" x="8139113" y="58738"/>
          <p14:tracePt t="4668" x="8402638" y="127000"/>
          <p14:tracePt t="4676" x="8564563" y="203200"/>
          <p14:tracePt t="4683" x="8785225" y="314325"/>
          <p14:tracePt t="4689" x="8963025" y="450850"/>
          <p14:tracePt t="4696" x="9167813" y="595313"/>
          <p14:tracePt t="4703" x="9363075" y="781050"/>
          <p14:tracePt t="4710" x="9439275" y="900113"/>
          <p14:tracePt t="4717" x="9566275" y="1087438"/>
          <p14:tracePt t="4725" x="9642475" y="1189038"/>
          <p14:tracePt t="4732" x="9667875" y="1282700"/>
          <p14:tracePt t="4739" x="9720263" y="1385888"/>
          <p14:tracePt t="4747" x="9720263" y="1427163"/>
          <p14:tracePt t="4752" x="9720263" y="1487488"/>
          <p14:tracePt t="4760" x="9720263" y="1546225"/>
          <p14:tracePt t="4766" x="9702800" y="1606550"/>
          <p14:tracePt t="4773" x="9677400" y="1682750"/>
          <p14:tracePt t="4781" x="9617075" y="1733550"/>
          <p14:tracePt t="4788" x="9583738" y="1784350"/>
          <p14:tracePt t="4796" x="9540875" y="1835150"/>
          <p14:tracePt t="4801" x="9464675" y="1895475"/>
          <p14:tracePt t="4811" x="9371013" y="1971675"/>
          <p14:tracePt t="4817" x="9251950" y="2055813"/>
          <p14:tracePt t="4824" x="9183688" y="2098675"/>
          <p14:tracePt t="4832" x="9107488" y="2141538"/>
          <p14:tracePt t="4837" x="9031288" y="2174875"/>
          <p14:tracePt t="4847" x="8955088" y="2209800"/>
          <p14:tracePt t="4852" x="8878888" y="2227263"/>
          <p14:tracePt t="4858" x="8836025" y="2235200"/>
          <p14:tracePt t="4866" x="8777288" y="2252663"/>
          <p14:tracePt t="4872" x="8716963" y="2252663"/>
          <p14:tracePt t="4880" x="8658225" y="2252663"/>
          <p14:tracePt t="4887" x="8589963" y="2252663"/>
          <p14:tracePt t="4894" x="8547100" y="2252663"/>
          <p14:tracePt t="4901" x="8488363" y="2252663"/>
          <p14:tracePt t="4907" x="8428038" y="2252663"/>
          <p14:tracePt t="4915" x="8334375" y="2243138"/>
          <p14:tracePt t="4922" x="8215313" y="2227263"/>
          <p14:tracePt t="4928" x="8113713" y="2200275"/>
          <p14:tracePt t="4936" x="8012113" y="2174875"/>
          <p14:tracePt t="4945" x="7935913" y="2159000"/>
          <p14:tracePt t="4960" x="7824788" y="2108200"/>
          <p14:tracePt t="4963" x="7807325" y="2098675"/>
          <p14:tracePt t="4972" x="7781925" y="2082800"/>
          <p14:tracePt t="4977" x="7766050" y="2082800"/>
          <p14:tracePt t="4984" x="7756525" y="2065338"/>
          <p14:tracePt t="4992" x="7740650" y="2055813"/>
          <p14:tracePt t="4999" x="7731125" y="2047875"/>
          <p14:tracePt t="5006" x="7723188" y="2039938"/>
          <p14:tracePt t="5013" x="7715250" y="2030413"/>
          <p14:tracePt t="5020" x="7715250" y="2022475"/>
          <p14:tracePt t="5026" x="7705725" y="2022475"/>
          <p14:tracePt t="5034" x="7688263" y="2005013"/>
          <p14:tracePt t="5041" x="7688263" y="1997075"/>
          <p14:tracePt t="5050" x="7680325" y="1997075"/>
          <p14:tracePt t="5056" x="7672388" y="1979613"/>
          <p14:tracePt t="5063" x="7662863" y="1979613"/>
          <p14:tracePt t="5069" x="7662863" y="1971675"/>
          <p14:tracePt t="5078" x="7654925" y="1963738"/>
          <p14:tracePt t="5083" x="7646988" y="1946275"/>
          <p14:tracePt t="5090" x="7637463" y="1946275"/>
          <p14:tracePt t="5098" x="7637463" y="1938338"/>
          <p14:tracePt t="5113" x="7637463" y="1920875"/>
          <p14:tracePt t="5119" x="7629525" y="1920875"/>
          <p14:tracePt t="5128" x="7621588" y="1911350"/>
          <p14:tracePt t="5133" x="7621588" y="1895475"/>
          <p14:tracePt t="5147" x="7621588" y="1885950"/>
          <p14:tracePt t="5154" x="7621588" y="1878013"/>
          <p14:tracePt t="5161" x="7621588" y="1870075"/>
          <p14:tracePt t="5168" x="7621588" y="1860550"/>
          <p14:tracePt t="5176" x="7612063" y="1844675"/>
          <p14:tracePt t="5182" x="7604125" y="1844675"/>
          <p14:tracePt t="5189" x="7604125" y="1835150"/>
          <p14:tracePt t="5196" x="7604125" y="1827213"/>
          <p14:tracePt t="5203" x="7604125" y="1819275"/>
          <p14:tracePt t="5211" x="7604125" y="1809750"/>
          <p14:tracePt t="5218" x="7604125" y="1801813"/>
          <p14:tracePt t="5232" x="7604125" y="1784350"/>
          <p14:tracePt t="5244" x="7604125" y="1776413"/>
          <p14:tracePt t="5253" x="7604125" y="1766888"/>
          <p14:tracePt t="5261" x="7604125" y="1758950"/>
          <p14:tracePt t="5267" x="7604125" y="1751013"/>
          <p14:tracePt t="5280" x="7604125" y="1741488"/>
          <p14:tracePt t="5288" x="7604125" y="1733550"/>
          <p14:tracePt t="5302" x="7604125" y="1725613"/>
          <p14:tracePt t="5311" x="7604125" y="1716088"/>
          <p14:tracePt t="5324" x="7604125" y="1708150"/>
          <p14:tracePt t="5337" x="7604125" y="1700213"/>
          <p14:tracePt t="5351" x="7604125" y="1690688"/>
          <p14:tracePt t="5366" x="7604125" y="1682750"/>
          <p14:tracePt t="5380" x="7604125" y="1674813"/>
          <p14:tracePt t="5386" x="7604125" y="1665288"/>
          <p14:tracePt t="5407" x="7604125" y="1657350"/>
          <p14:tracePt t="5415" x="7604125" y="1649413"/>
          <p14:tracePt t="5443" x="7604125" y="1639888"/>
          <p14:tracePt t="5457" x="7604125" y="1631950"/>
          <p14:tracePt t="5464" x="7604125" y="1622425"/>
          <p14:tracePt t="5513" x="7604125" y="1614488"/>
          <p14:tracePt t="5535" x="7604125" y="1606550"/>
          <p14:tracePt t="5599" x="7612063" y="1606550"/>
          <p14:tracePt t="6180" x="7612063" y="1589088"/>
          <p14:tracePt t="6187" x="7612063" y="1571625"/>
          <p14:tracePt t="6194" x="7612063" y="1555750"/>
          <p14:tracePt t="6201" x="7612063" y="1512888"/>
          <p14:tracePt t="6209" x="7612063" y="1470025"/>
          <p14:tracePt t="6216" x="7612063" y="1427163"/>
          <p14:tracePt t="6223" x="7621588" y="1325563"/>
          <p14:tracePt t="6228" x="7637463" y="1231900"/>
          <p14:tracePt t="6237" x="7654925" y="1173163"/>
          <p14:tracePt t="6245" x="7680325" y="1087438"/>
          <p14:tracePt t="6251" x="7697788" y="968375"/>
          <p14:tracePt t="6257" x="7731125" y="892175"/>
          <p14:tracePt t="6265" x="7756525" y="833438"/>
          <p14:tracePt t="6272" x="7766050" y="823913"/>
          <p14:tracePt t="6280" x="7766050" y="798513"/>
          <p14:tracePt t="6286" x="7766050" y="773113"/>
          <p14:tracePt t="6295" x="7773988" y="765175"/>
          <p14:tracePt t="6307" x="7773988" y="747713"/>
          <p14:tracePt t="6315" x="7773988" y="739775"/>
          <p14:tracePt t="6321" x="7781925" y="739775"/>
          <p14:tracePt t="6336" x="7781925" y="730250"/>
          <p14:tracePt t="6345" x="7791450" y="722313"/>
          <p14:tracePt t="6363" x="7791450" y="714375"/>
          <p14:tracePt t="6370" x="7791450" y="704850"/>
          <p14:tracePt t="6392" x="7791450" y="696913"/>
          <p14:tracePt t="6420" x="7791450" y="688975"/>
          <p14:tracePt t="6449" x="7791450" y="679450"/>
          <p14:tracePt t="6624" x="7791450" y="671513"/>
          <p14:tracePt t="6645" x="7791450" y="663575"/>
          <p14:tracePt t="6667" x="7799388" y="663575"/>
          <p14:tracePt t="6673" x="7807325" y="654050"/>
          <p14:tracePt t="6680" x="7807325" y="646113"/>
          <p14:tracePt t="6687" x="7816850" y="636588"/>
          <p14:tracePt t="6694" x="7832725" y="628650"/>
          <p14:tracePt t="6701" x="7859713" y="603250"/>
          <p14:tracePt t="6708" x="7875588" y="577850"/>
          <p14:tracePt t="6715" x="7918450" y="560388"/>
          <p14:tracePt t="6722" x="7951788" y="534988"/>
          <p14:tracePt t="6730" x="8012113" y="492125"/>
          <p14:tracePt t="6737" x="8105775" y="433388"/>
          <p14:tracePt t="6745" x="8215313" y="374650"/>
          <p14:tracePt t="6750" x="8420100" y="306388"/>
          <p14:tracePt t="6758" x="8742363" y="306388"/>
          <p14:tracePt t="6765" x="9091613" y="314325"/>
          <p14:tracePt t="6772" x="9337675" y="347663"/>
          <p14:tracePt t="6779" x="9591675" y="390525"/>
          <p14:tracePt t="6786" x="9736138" y="425450"/>
          <p14:tracePt t="6795" x="9821863" y="441325"/>
          <p14:tracePt t="6800" x="9864725" y="458788"/>
          <p14:tracePt t="6808" x="9915525" y="476250"/>
          <p14:tracePt t="6816" x="9931400" y="484188"/>
          <p14:tracePt t="6821" x="9948863" y="492125"/>
          <p14:tracePt t="6828" x="9956800" y="492125"/>
          <p14:tracePt t="6835" x="9956800" y="501650"/>
          <p14:tracePt t="6845" x="9966325" y="501650"/>
          <p14:tracePt t="6850" x="9974263" y="501650"/>
          <p14:tracePt t="6857" x="9974263" y="509588"/>
          <p14:tracePt t="6878" x="9974263" y="519113"/>
          <p14:tracePt t="6892" x="9974263" y="527050"/>
          <p14:tracePt t="6899" x="9974263" y="534988"/>
          <p14:tracePt t="6906" x="9966325" y="552450"/>
          <p14:tracePt t="6913" x="9948863" y="569913"/>
          <p14:tracePt t="6920" x="9915525" y="603250"/>
          <p14:tracePt t="6928" x="9812338" y="679450"/>
          <p14:tracePt t="6934" x="9667875" y="765175"/>
          <p14:tracePt t="6947" x="9371013" y="925513"/>
          <p14:tracePt t="6955" x="9269413" y="960438"/>
          <p14:tracePt t="6962" x="9218613" y="977900"/>
          <p14:tracePt t="6970" x="9175750" y="977900"/>
          <p14:tracePt t="6978" x="9142413" y="977900"/>
          <p14:tracePt t="6984" x="9132888" y="977900"/>
          <p14:tracePt t="6990" x="9124950" y="977900"/>
          <p14:tracePt t="6998" x="9117013" y="977900"/>
          <p14:tracePt t="7004" x="9099550" y="968375"/>
          <p14:tracePt t="7012" x="9091613" y="952500"/>
          <p14:tracePt t="7019" x="9082088" y="942975"/>
          <p14:tracePt t="7028" x="9074150" y="925513"/>
          <p14:tracePt t="7033" x="9074150" y="917575"/>
          <p14:tracePt t="7039" x="9074150" y="900113"/>
          <p14:tracePt t="7046" x="9074150" y="884238"/>
          <p14:tracePt t="7053" x="9074150" y="874713"/>
          <p14:tracePt t="7061" x="9074150" y="858838"/>
          <p14:tracePt t="7067" x="9074150" y="849313"/>
          <p14:tracePt t="7083" x="9074150" y="841375"/>
          <p14:tracePt t="7089" x="9074150" y="833438"/>
          <p14:tracePt t="7103" x="9074150" y="823913"/>
          <p14:tracePt t="7111" x="9074150" y="808038"/>
          <p14:tracePt t="7132" x="9074150" y="798513"/>
          <p14:tracePt t="7138" x="9074150" y="790575"/>
          <p14:tracePt t="7144" x="9074150" y="781050"/>
          <p14:tracePt t="7173" x="9074150" y="773113"/>
          <p14:tracePt t="7195" x="9074150" y="765175"/>
          <p14:tracePt t="7230" x="9074150" y="755650"/>
          <p14:tracePt t="7258" x="9074150" y="747713"/>
          <p14:tracePt t="7286" x="9074150" y="739775"/>
          <p14:tracePt t="7307" x="9082088" y="739775"/>
          <p14:tracePt t="7314" x="9082088" y="730250"/>
          <p14:tracePt t="7321" x="9082088" y="722313"/>
          <p14:tracePt t="7336" x="9091613" y="714375"/>
          <p14:tracePt t="7350" x="9099550" y="704850"/>
          <p14:tracePt t="7356" x="9107488" y="696913"/>
          <p14:tracePt t="7377" x="9117013" y="688975"/>
          <p14:tracePt t="7385" x="9124950" y="688975"/>
          <p14:tracePt t="7394" x="9132888" y="679450"/>
          <p14:tracePt t="7399" x="9132888" y="671513"/>
          <p14:tracePt t="7408" x="9142413" y="671513"/>
          <p14:tracePt t="7413" x="9150350" y="671513"/>
          <p14:tracePt t="7420" x="9150350" y="663575"/>
          <p14:tracePt t="7428" x="9167813" y="654050"/>
          <p14:tracePt t="7434" x="9175750" y="654050"/>
          <p14:tracePt t="7441" x="9175750" y="646113"/>
          <p14:tracePt t="7449" x="9183688" y="646113"/>
          <p14:tracePt t="7456" x="9183688" y="636588"/>
          <p14:tracePt t="7463" x="9193213" y="636588"/>
          <p14:tracePt t="7470" x="9201150" y="628650"/>
          <p14:tracePt t="7483" x="9201150" y="620713"/>
          <p14:tracePt t="7490" x="9209088" y="620713"/>
          <p14:tracePt t="7498" x="9218613" y="611188"/>
          <p14:tracePt t="7519" x="9226550" y="611188"/>
          <p14:tracePt t="7528" x="9236075" y="603250"/>
          <p14:tracePt t="7546" x="9244013" y="595313"/>
          <p14:tracePt t="7561" x="9244013" y="585788"/>
          <p14:tracePt t="7582" x="9251950" y="585788"/>
          <p14:tracePt t="7603" x="9261475" y="577850"/>
          <p14:tracePt t="7617" x="9261475" y="569913"/>
          <p14:tracePt t="7632" x="9269413" y="569913"/>
          <p14:tracePt t="7660" x="9277350" y="560388"/>
          <p14:tracePt t="7673" x="9286875" y="552450"/>
          <p14:tracePt t="7709" x="9294813" y="544513"/>
          <p14:tracePt t="7723" x="9302750" y="544513"/>
          <p14:tracePt t="7752" x="9302750" y="534988"/>
          <p14:tracePt t="7772" x="9312275" y="527050"/>
          <p14:tracePt t="7786" x="9320213" y="527050"/>
          <p14:tracePt t="7807" x="9328150" y="519113"/>
          <p14:tracePt t="7827" x="9337675" y="509588"/>
          <p14:tracePt t="7844" x="9345613" y="501650"/>
          <p14:tracePt t="7856" x="9353550" y="501650"/>
          <p14:tracePt t="7864" x="9371013" y="501650"/>
          <p14:tracePt t="7872" x="9371013" y="492125"/>
          <p14:tracePt t="7879" x="9388475" y="492125"/>
          <p14:tracePt t="7885" x="9396413" y="484188"/>
          <p14:tracePt t="7892" x="9405938" y="484188"/>
          <p14:tracePt t="7899" x="9421813" y="476250"/>
          <p14:tracePt t="7906" x="9439275" y="466725"/>
          <p14:tracePt t="7913" x="9447213" y="466725"/>
          <p14:tracePt t="7920" x="9464675" y="458788"/>
          <p14:tracePt t="7928" x="9472613" y="450850"/>
          <p14:tracePt t="7941" x="9490075" y="441325"/>
          <p14:tracePt t="7949" x="9507538" y="441325"/>
          <p14:tracePt t="7963" x="9507538" y="425450"/>
          <p14:tracePt t="7971" x="9523413" y="425450"/>
          <p14:tracePt t="7984" x="9532938" y="415925"/>
          <p14:tracePt t="7997" x="9540875" y="415925"/>
          <p14:tracePt t="8004" x="9550400" y="415925"/>
          <p14:tracePt t="8019" x="9558338" y="407988"/>
          <p14:tracePt t="8034" x="9566275" y="407988"/>
          <p14:tracePt t="8039" x="9566275" y="400050"/>
          <p14:tracePt t="8047" x="9575800" y="400050"/>
          <p14:tracePt t="8068" x="9583738" y="400050"/>
          <p14:tracePt t="8089" x="9591675" y="400050"/>
          <p14:tracePt t="8166" x="9583738" y="400050"/>
          <p14:tracePt t="8173" x="9575800" y="407988"/>
          <p14:tracePt t="8181" x="9550400" y="415925"/>
          <p14:tracePt t="8188" x="9421813" y="450850"/>
          <p14:tracePt t="8194" x="9150350" y="509588"/>
          <p14:tracePt t="8202" x="8734425" y="585788"/>
          <p14:tracePt t="8209" x="8283575" y="663575"/>
          <p14:tracePt t="8216" x="7842250" y="704850"/>
          <p14:tracePt t="8222" x="7518400" y="722313"/>
          <p14:tracePt t="8230" x="7239000" y="747713"/>
          <p14:tracePt t="8237" x="7085013" y="765175"/>
          <p14:tracePt t="8247" x="6823075" y="790575"/>
          <p14:tracePt t="8251" x="6643688" y="808038"/>
          <p14:tracePt t="8258" x="6483350" y="808038"/>
          <p14:tracePt t="8266" x="6311900" y="808038"/>
          <p14:tracePt t="8272" x="6142038" y="808038"/>
          <p14:tracePt t="8278" x="5964238" y="808038"/>
          <p14:tracePt t="8286" x="5786438" y="808038"/>
          <p14:tracePt t="8294" x="5632450" y="808038"/>
          <p14:tracePt t="8300" x="5446713" y="808038"/>
          <p14:tracePt t="8307" x="5208588" y="808038"/>
          <p14:tracePt t="8315" x="4978400" y="808038"/>
          <p14:tracePt t="8321" x="4791075" y="815975"/>
          <p14:tracePt t="8327" x="4587875" y="815975"/>
          <p14:tracePt t="8336" x="4418013" y="815975"/>
          <p14:tracePt t="8344" x="4197350" y="849313"/>
          <p14:tracePt t="8350" x="4070350" y="858838"/>
          <p14:tracePt t="8357" x="3925888" y="866775"/>
          <p14:tracePt t="8364" x="3814763" y="866775"/>
          <p14:tracePt t="8370" x="3729038" y="866775"/>
          <p14:tracePt t="8378" x="3662363" y="866775"/>
          <p14:tracePt t="8385" x="3611563" y="866775"/>
          <p14:tracePt t="8393" x="3568700" y="866775"/>
          <p14:tracePt t="8400" x="3525838" y="866775"/>
          <p14:tracePt t="8406" x="3492500" y="866775"/>
          <p14:tracePt t="8413" x="3457575" y="866775"/>
          <p14:tracePt t="8420" x="3441700" y="866775"/>
          <p14:tracePt t="8427" x="3414713" y="866775"/>
          <p14:tracePt t="8435" x="3389313" y="866775"/>
          <p14:tracePt t="8442" x="3363913" y="866775"/>
          <p14:tracePt t="8447" x="3348038" y="866775"/>
          <p14:tracePt t="8455" x="3330575" y="866775"/>
          <p14:tracePt t="8462" x="3305175" y="866775"/>
          <p14:tracePt t="8872" x="3297238" y="866775"/>
          <p14:tracePt t="8881" x="3279775" y="866775"/>
          <p14:tracePt t="8889" x="3254375" y="866775"/>
          <p14:tracePt t="8894" x="3211513" y="866775"/>
          <p14:tracePt t="8902" x="3178175" y="866775"/>
          <p14:tracePt t="8909" x="3135313" y="866775"/>
          <p14:tracePt t="8917" x="3100388" y="866775"/>
          <p14:tracePt t="8923" x="3067050" y="866775"/>
          <p14:tracePt t="8931" x="3033713" y="858838"/>
          <p14:tracePt t="8938" x="2998788" y="858838"/>
          <p14:tracePt t="8945" x="2947988" y="858838"/>
          <p14:tracePt t="8963" x="2871788" y="849313"/>
          <p14:tracePt t="8966" x="2820988" y="841375"/>
          <p14:tracePt t="8972" x="2786063" y="833438"/>
          <p14:tracePt t="8980" x="2744788" y="823913"/>
          <p14:tracePt t="8987" x="2709863" y="823913"/>
          <p14:tracePt t="8995" x="2676525" y="815975"/>
          <p14:tracePt t="9001" x="2633663" y="808038"/>
          <p14:tracePt t="9007" x="2600325" y="798513"/>
          <p14:tracePt t="9015" x="2565400" y="798513"/>
          <p14:tracePt t="9022" x="2524125" y="790575"/>
          <p14:tracePt t="9030" x="2489200" y="781050"/>
          <p14:tracePt t="9036" x="2471738" y="781050"/>
          <p14:tracePt t="9043" x="2438400" y="773113"/>
          <p14:tracePt t="9050" x="2387600" y="765175"/>
          <p14:tracePt t="9057" x="2370138" y="755650"/>
          <p14:tracePt t="9064" x="2336800" y="755650"/>
          <p14:tracePt t="9071" x="2311400" y="755650"/>
          <p14:tracePt t="9078" x="2286000" y="755650"/>
          <p14:tracePt t="9086" x="2260600" y="747713"/>
          <p14:tracePt t="9094" x="2235200" y="747713"/>
          <p14:tracePt t="9100" x="2200275" y="739775"/>
          <p14:tracePt t="9106" x="2174875" y="730250"/>
          <p14:tracePt t="9113" x="2149475" y="730250"/>
          <p14:tracePt t="9120" x="2124075" y="730250"/>
          <p14:tracePt t="9128" x="2098675" y="730250"/>
          <p14:tracePt t="9135" x="2081213" y="730250"/>
          <p14:tracePt t="9142" x="2065338" y="730250"/>
          <p14:tracePt t="9149" x="2047875" y="722313"/>
          <p14:tracePt t="9161" x="2030413" y="714375"/>
          <p14:tracePt t="9170" x="2012950" y="714375"/>
          <p14:tracePt t="9178" x="2012950" y="704850"/>
          <p14:tracePt t="9183" x="1997075" y="704850"/>
          <p14:tracePt t="9191" x="1987550" y="704850"/>
          <p14:tracePt t="9206" x="1979613" y="704850"/>
          <p14:tracePt t="9211" x="1971675" y="704850"/>
          <p14:tracePt t="9219" x="1962150" y="704850"/>
          <p14:tracePt t="9226" x="1954213" y="704850"/>
          <p14:tracePt t="9240" x="1946275" y="704850"/>
          <p14:tracePt t="9254" x="1936750" y="704850"/>
          <p14:tracePt t="9276" x="1928813" y="704850"/>
          <p14:tracePt t="9353" x="1928813" y="696913"/>
          <p14:tracePt t="9367" x="1928813" y="688975"/>
          <p14:tracePt t="9374" x="1928813" y="679450"/>
          <p14:tracePt t="9395" x="1936750" y="679450"/>
          <p14:tracePt t="9430" x="1946275" y="671513"/>
          <p14:tracePt t="9444" x="1954213" y="671513"/>
          <p14:tracePt t="9452" x="1954213" y="663575"/>
          <p14:tracePt t="9466" x="1962150" y="663575"/>
          <p14:tracePt t="9472" x="1971675" y="663575"/>
          <p14:tracePt t="9480" x="1979613" y="654050"/>
          <p14:tracePt t="9486" x="1997075" y="654050"/>
          <p14:tracePt t="9494" x="2022475" y="646113"/>
          <p14:tracePt t="9500" x="2030413" y="636588"/>
          <p14:tracePt t="9507" x="2055813" y="628650"/>
          <p14:tracePt t="9515" x="2090738" y="628650"/>
          <p14:tracePt t="9522" x="2132013" y="611188"/>
          <p14:tracePt t="9530" x="2235200" y="585788"/>
          <p14:tracePt t="9536" x="2293938" y="569913"/>
          <p14:tracePt t="9545" x="2370138" y="560388"/>
          <p14:tracePt t="9548" x="2455863" y="534988"/>
          <p14:tracePt t="9557" x="2574925" y="527050"/>
          <p14:tracePt t="9564" x="2659063" y="509588"/>
          <p14:tracePt t="9571" x="2735263" y="501650"/>
          <p14:tracePt t="9579" x="2820988" y="492125"/>
          <p14:tracePt t="9585" x="2863850" y="492125"/>
          <p14:tracePt t="9593" x="2922588" y="484188"/>
          <p14:tracePt t="9599" x="2965450" y="484188"/>
          <p14:tracePt t="9606" x="2998788" y="484188"/>
          <p14:tracePt t="9613" x="3024188" y="484188"/>
          <p14:tracePt t="9620" x="3041650" y="484188"/>
          <p14:tracePt t="9627" x="3067050" y="484188"/>
          <p14:tracePt t="9635" x="3092450" y="484188"/>
          <p14:tracePt t="9642" x="3109913" y="484188"/>
          <p14:tracePt t="9649" x="3127375" y="484188"/>
          <p14:tracePt t="9655" x="3143250" y="492125"/>
          <p14:tracePt t="9669" x="3160713" y="492125"/>
          <p14:tracePt t="9676" x="3168650" y="492125"/>
          <p14:tracePt t="9691" x="3186113" y="492125"/>
          <p14:tracePt t="9699" x="3186113" y="501650"/>
          <p14:tracePt t="9710" x="3203575" y="501650"/>
          <p14:tracePt t="9719" x="3211513" y="509588"/>
          <p14:tracePt t="9733" x="3219450" y="509588"/>
          <p14:tracePt t="9748" x="3228975" y="509588"/>
          <p14:tracePt t="9754" x="3236913" y="509588"/>
          <p14:tracePt t="9768" x="3244850" y="509588"/>
          <p14:tracePt t="9783" x="3254375" y="509588"/>
          <p14:tracePt t="9825" x="3262313" y="509588"/>
          <p14:tracePt t="9839" x="3270250" y="509588"/>
          <p14:tracePt t="9957" x="3279775" y="509588"/>
          <p14:tracePt t="10014" x="3287713" y="509588"/>
          <p14:tracePt t="10027" x="3297238" y="509588"/>
          <p14:tracePt t="10043" x="3305175" y="509588"/>
          <p14:tracePt t="10050" x="3313113" y="509588"/>
          <p14:tracePt t="10057" x="3322638" y="509588"/>
          <p14:tracePt t="10063" x="3348038" y="501650"/>
          <p14:tracePt t="10071" x="3363913" y="501650"/>
          <p14:tracePt t="10077" x="3389313" y="492125"/>
          <p14:tracePt t="10085" x="3424238" y="484188"/>
          <p14:tracePt t="10092" x="3475038" y="476250"/>
          <p14:tracePt t="10099" x="3543300" y="466725"/>
          <p14:tracePt t="10107" x="3602038" y="458788"/>
          <p14:tracePt t="10116" x="3678238" y="458788"/>
          <p14:tracePt t="10120" x="3746500" y="458788"/>
          <p14:tracePt t="10127" x="3822700" y="441325"/>
          <p14:tracePt t="10134" x="3865563" y="450850"/>
          <p14:tracePt t="10141" x="3925888" y="450850"/>
          <p14:tracePt t="10148" x="3984625" y="450850"/>
          <p14:tracePt t="10156" x="4017963" y="450850"/>
          <p14:tracePt t="10163" x="4060825" y="450850"/>
          <p14:tracePt t="10171" x="4103688" y="466725"/>
          <p14:tracePt t="10177" x="4129088" y="466725"/>
          <p14:tracePt t="10184" x="4154488" y="476250"/>
          <p14:tracePt t="10191" x="4187825" y="484188"/>
          <p14:tracePt t="10198" x="4197350" y="492125"/>
          <p14:tracePt t="10205" x="4214813" y="501650"/>
          <p14:tracePt t="10213" x="4222750" y="509588"/>
          <p14:tracePt t="10226" x="4230688" y="509588"/>
          <p14:tracePt t="10233" x="4240213" y="509588"/>
          <p14:tracePt t="10240" x="4240213" y="519113"/>
          <p14:tracePt t="10247" x="4248150" y="519113"/>
          <p14:tracePt t="10261" x="4256088" y="519113"/>
          <p14:tracePt t="10268" x="4265613" y="527050"/>
          <p14:tracePt t="10277" x="4265613" y="534988"/>
          <p14:tracePt t="10297" x="4273550" y="534988"/>
          <p14:tracePt t="10318" x="4273550" y="544513"/>
          <p14:tracePt t="10325" x="4273550" y="552450"/>
          <p14:tracePt t="10346" x="4273550" y="560388"/>
          <p14:tracePt t="10353" x="4273550" y="569913"/>
          <p14:tracePt t="10367" x="4273550" y="577850"/>
          <p14:tracePt t="10374" x="4265613" y="577850"/>
          <p14:tracePt t="10381" x="4265613" y="585788"/>
          <p14:tracePt t="10388" x="4248150" y="603250"/>
          <p14:tracePt t="10403" x="4240213" y="620713"/>
          <p14:tracePt t="10411" x="4214813" y="646113"/>
          <p14:tracePt t="10415" x="4197350" y="663575"/>
          <p14:tracePt t="10423" x="4162425" y="688975"/>
          <p14:tracePt t="10430" x="4129088" y="722313"/>
          <p14:tracePt t="10437" x="4078288" y="765175"/>
          <p14:tracePt t="10444" x="4027488" y="808038"/>
          <p14:tracePt t="10452" x="3933825" y="858838"/>
          <p14:tracePt t="10459" x="3840163" y="909638"/>
          <p14:tracePt t="10466" x="3806825" y="935038"/>
          <p14:tracePt t="10473" x="3763963" y="977900"/>
          <p14:tracePt t="10480" x="3703638" y="1003300"/>
          <p14:tracePt t="10486" x="3636963" y="1062038"/>
          <p14:tracePt t="10494" x="3602038" y="1079500"/>
          <p14:tracePt t="10501" x="3568700" y="1104900"/>
          <p14:tracePt t="10509" x="3517900" y="1147763"/>
          <p14:tracePt t="10516" x="3475038" y="1181100"/>
          <p14:tracePt t="10522" x="3441700" y="1216025"/>
          <p14:tracePt t="10529" x="3406775" y="1241425"/>
          <p14:tracePt t="10536" x="3363913" y="1292225"/>
          <p14:tracePt t="10542" x="3313113" y="1333500"/>
          <p14:tracePt t="10551" x="3244850" y="1385888"/>
          <p14:tracePt t="10558" x="3143250" y="1452563"/>
          <p14:tracePt t="10564" x="3074988" y="1520825"/>
          <p14:tracePt t="10571" x="3008313" y="1563688"/>
          <p14:tracePt t="10578" x="2947988" y="1614488"/>
          <p14:tracePt t="10585" x="2879725" y="1657350"/>
          <p14:tracePt t="10592" x="2846388" y="1700213"/>
          <p14:tracePt t="10600" x="2803525" y="1725613"/>
          <p14:tracePt t="10607" x="2770188" y="1741488"/>
          <p14:tracePt t="10614" x="2735263" y="1758950"/>
          <p14:tracePt t="10620" x="2684463" y="1793875"/>
          <p14:tracePt t="10628" x="2625725" y="1809750"/>
          <p14:tracePt t="10634" x="2565400" y="1835150"/>
          <p14:tracePt t="10641" x="2471738" y="1870075"/>
          <p14:tracePt t="10649" x="2387600" y="1885950"/>
          <p14:tracePt t="10656" x="2268538" y="1920875"/>
          <p14:tracePt t="10664" x="2182813" y="1938338"/>
          <p14:tracePt t="10670" x="2081213" y="1954213"/>
          <p14:tracePt t="10676" x="2012950" y="1963738"/>
          <p14:tracePt t="10683" x="1936750" y="1979613"/>
          <p14:tracePt t="10691" x="1878013" y="1979613"/>
          <p14:tracePt t="10698" x="1817688" y="1979613"/>
          <p14:tracePt t="10705" x="1801813" y="1979613"/>
          <p14:tracePt t="10713" x="1776413" y="1979613"/>
          <p14:tracePt t="10719" x="1766888" y="1979613"/>
          <p14:tracePt t="10727" x="1758950" y="1979613"/>
          <p14:tracePt t="10733" x="1741488" y="1971675"/>
          <p14:tracePt t="10740" x="1733550" y="1963738"/>
          <p14:tracePt t="10755" x="1724025" y="1963738"/>
          <p14:tracePt t="10761" x="1716088" y="1954213"/>
          <p14:tracePt t="10768" x="1716088" y="1946275"/>
          <p14:tracePt t="10783" x="1716088" y="1938338"/>
          <p14:tracePt t="10789" x="1708150" y="1928813"/>
          <p14:tracePt t="10797" x="1708150" y="1920875"/>
          <p14:tracePt t="10804" x="1708150" y="1911350"/>
          <p14:tracePt t="10810" x="1708150" y="1895475"/>
          <p14:tracePt t="10818" x="1708150" y="1885950"/>
          <p14:tracePt t="10825" x="1708150" y="1870075"/>
          <p14:tracePt t="10832" x="1708150" y="1844675"/>
          <p14:tracePt t="10838" x="1708150" y="1835150"/>
          <p14:tracePt t="10845" x="1708150" y="1809750"/>
          <p14:tracePt t="10853" x="1708150" y="1784350"/>
          <p14:tracePt t="10861" x="1716088" y="1766888"/>
          <p14:tracePt t="10867" x="1724025" y="1741488"/>
          <p14:tracePt t="10874" x="1741488" y="1716088"/>
          <p14:tracePt t="10881" x="1749425" y="1682750"/>
          <p14:tracePt t="10888" x="1758950" y="1665288"/>
          <p14:tracePt t="10893" x="1766888" y="1639888"/>
          <p14:tracePt t="10902" x="1784350" y="1614488"/>
          <p14:tracePt t="10909" x="1809750" y="1589088"/>
          <p14:tracePt t="10917" x="1827213" y="1563688"/>
          <p14:tracePt t="10924" x="1843088" y="1546225"/>
          <p14:tracePt t="10933" x="1860550" y="1530350"/>
          <p14:tracePt t="10937" x="1878013" y="1504950"/>
          <p14:tracePt t="10945" x="1903413" y="1487488"/>
          <p14:tracePt t="10950" x="1920875" y="1470025"/>
          <p14:tracePt t="10963" x="1936750" y="1452563"/>
          <p14:tracePt t="10967" x="1962150" y="1444625"/>
          <p14:tracePt t="10973" x="1971675" y="1444625"/>
          <p14:tracePt t="10980" x="1987550" y="1436688"/>
          <p14:tracePt t="10987" x="2005013" y="1427163"/>
          <p14:tracePt t="10993" x="2012950" y="1419225"/>
          <p14:tracePt t="11001" x="2022475" y="1411288"/>
          <p14:tracePt t="11008" x="2038350" y="1401763"/>
          <p14:tracePt t="11015" x="2047875" y="1401763"/>
          <p14:tracePt t="11022" x="2055813" y="1401763"/>
          <p14:tracePt t="11030" x="2065338" y="1393825"/>
          <p14:tracePt t="11043" x="2073275" y="1385888"/>
          <p14:tracePt t="11050" x="2090738" y="1385888"/>
          <p14:tracePt t="11064" x="2098675" y="1385888"/>
          <p14:tracePt t="11077" x="2106613" y="1385888"/>
          <p14:tracePt t="11086" x="2116138" y="1376363"/>
          <p14:tracePt t="11101" x="2124075" y="1376363"/>
          <p14:tracePt t="11113" x="2132013" y="1376363"/>
          <p14:tracePt t="11141" x="2141538" y="1376363"/>
          <p14:tracePt t="11156" x="2149475" y="1376363"/>
          <p14:tracePt t="11169" x="2157413" y="1376363"/>
          <p14:tracePt t="11240" x="2157413" y="1368425"/>
          <p14:tracePt t="11261" x="2157413" y="1360488"/>
          <p14:tracePt t="11339" x="2157413" y="1350963"/>
          <p14:tracePt t="11374" x="2157413" y="1343025"/>
          <p14:tracePt t="11409" x="2157413" y="1333500"/>
          <p14:tracePt t="11416" x="2166938" y="1333500"/>
          <p14:tracePt t="11423" x="2166938" y="1325563"/>
          <p14:tracePt t="11438" x="2174875" y="1317625"/>
          <p14:tracePt t="11459" x="2174875" y="1308100"/>
          <p14:tracePt t="11466" x="2182813" y="1300163"/>
          <p14:tracePt t="11473" x="2192338" y="1300163"/>
          <p14:tracePt t="11481" x="2192338" y="1292225"/>
          <p14:tracePt t="11487" x="2200275" y="1292225"/>
          <p14:tracePt t="11494" x="2200275" y="1282700"/>
          <p14:tracePt t="11501" x="2200275" y="1274763"/>
          <p14:tracePt t="11508" x="2208213" y="1274763"/>
          <p14:tracePt t="11515" x="2217738" y="1257300"/>
          <p14:tracePt t="11522" x="2217738" y="1249363"/>
          <p14:tracePt t="11529" x="2225675" y="1249363"/>
          <p14:tracePt t="11536" x="2235200" y="1241425"/>
          <p14:tracePt t="11544" x="2235200" y="1231900"/>
          <p14:tracePt t="11551" x="2251075" y="1223963"/>
          <p14:tracePt t="11564" x="2260600" y="1216025"/>
          <p14:tracePt t="11571" x="2268538" y="1198563"/>
          <p14:tracePt t="11578" x="2276475" y="1198563"/>
          <p14:tracePt t="11586" x="2286000" y="1189038"/>
          <p14:tracePt t="11594" x="2286000" y="1173163"/>
          <p14:tracePt t="11598" x="2301875" y="1163638"/>
          <p14:tracePt t="11606" x="2311400" y="1155700"/>
          <p14:tracePt t="11614" x="2319338" y="1155700"/>
          <p14:tracePt t="11620" x="2327275" y="1138238"/>
          <p14:tracePt t="11628" x="2336800" y="1122363"/>
          <p14:tracePt t="11634" x="2352675" y="1104900"/>
          <p14:tracePt t="11644" x="2370138" y="1096963"/>
          <p14:tracePt t="11648" x="2370138" y="1079500"/>
          <p14:tracePt t="11656" x="2395538" y="1054100"/>
          <p14:tracePt t="11662" x="2420938" y="1028700"/>
          <p14:tracePt t="11670" x="2438400" y="1011238"/>
          <p14:tracePt t="11677" x="2471738" y="993775"/>
          <p14:tracePt t="11684" x="2506663" y="960438"/>
          <p14:tracePt t="11691" x="2557463" y="925513"/>
          <p14:tracePt t="11699" x="2633663" y="884238"/>
          <p14:tracePt t="11705" x="2701925" y="841375"/>
          <p14:tracePt t="11713" x="2744788" y="833438"/>
          <p14:tracePt t="11719" x="2811463" y="798513"/>
          <p14:tracePt t="11726" x="2889250" y="773113"/>
          <p14:tracePt t="11732" x="2973388" y="747713"/>
          <p14:tracePt t="11741" x="3049588" y="730250"/>
          <p14:tracePt t="11748" x="3152775" y="714375"/>
          <p14:tracePt t="11754" x="3305175" y="714375"/>
          <p14:tracePt t="11761" x="3457575" y="714375"/>
          <p14:tracePt t="11768" x="3559175" y="730250"/>
          <p14:tracePt t="11775" x="3662363" y="765175"/>
          <p14:tracePt t="11783" x="3832225" y="841375"/>
          <p14:tracePt t="11789" x="3976688" y="917575"/>
          <p14:tracePt t="11797" x="4078288" y="985838"/>
          <p14:tracePt t="11805" x="4146550" y="1044575"/>
          <p14:tracePt t="11811" x="4197350" y="1096963"/>
          <p14:tracePt t="11818" x="4222750" y="1147763"/>
          <p14:tracePt t="11824" x="4256088" y="1181100"/>
          <p14:tracePt t="11832" x="4256088" y="1216025"/>
          <p14:tracePt t="11839" x="4273550" y="1249363"/>
          <p14:tracePt t="11846" x="4273550" y="1282700"/>
          <p14:tracePt t="11853" x="4273550" y="1308100"/>
          <p14:tracePt t="11861" x="4265613" y="1368425"/>
          <p14:tracePt t="11867" x="4248150" y="1427163"/>
          <p14:tracePt t="11874" x="4222750" y="1512888"/>
          <p14:tracePt t="11882" x="4162425" y="1649413"/>
          <p14:tracePt t="11888" x="4060825" y="1809750"/>
          <p14:tracePt t="11896" x="3890963" y="2039938"/>
          <p14:tracePt t="11902" x="3729038" y="2184400"/>
          <p14:tracePt t="11911" x="3500438" y="2354263"/>
          <p14:tracePt t="11915" x="3355975" y="2447925"/>
          <p14:tracePt t="11924" x="3084513" y="2566988"/>
          <p14:tracePt t="11931" x="2846388" y="2643188"/>
          <p14:tracePt t="11937" x="2582863" y="2727325"/>
          <p14:tracePt t="11945" x="2301875" y="2778125"/>
          <p14:tracePt t="11962" x="1708150" y="2820988"/>
          <p14:tracePt t="11966" x="1512888" y="2805113"/>
          <p14:tracePt t="11973" x="1239838" y="2752725"/>
          <p14:tracePt t="11981" x="1036638" y="2693988"/>
          <p14:tracePt t="11987" x="874713" y="2617788"/>
          <p14:tracePt t="11995" x="765175" y="2541588"/>
          <p14:tracePt t="12001" x="646113" y="2447925"/>
          <p14:tracePt t="12008" x="577850" y="2371725"/>
          <p14:tracePt t="12016" x="501650" y="2260600"/>
          <p14:tracePt t="12022" x="476250" y="2184400"/>
          <p14:tracePt t="12030" x="425450" y="2039938"/>
          <p14:tracePt t="12036" x="407988" y="1852613"/>
          <p14:tracePt t="12044" x="407988" y="1741488"/>
          <p14:tracePt t="12050" x="407988" y="1631950"/>
          <p14:tracePt t="12057" x="425450" y="1470025"/>
          <p14:tracePt t="12065" x="517525" y="1257300"/>
          <p14:tracePt t="12072" x="603250" y="1069975"/>
          <p14:tracePt t="12079" x="755650" y="739775"/>
          <p14:tracePt t="12085" x="950913" y="450850"/>
          <p14:tracePt t="12095" x="1138238" y="212725"/>
          <p14:tracePt t="12195" x="7102475" y="390525"/>
          <p14:tracePt t="12198" x="7281863" y="527050"/>
          <p14:tracePt t="12206" x="7358063" y="595313"/>
          <p14:tracePt t="12213" x="7416800" y="663575"/>
          <p14:tracePt t="12219" x="7451725" y="739775"/>
          <p14:tracePt t="12228" x="7459663" y="823913"/>
          <p14:tracePt t="12234" x="7416800" y="925513"/>
          <p14:tracePt t="12241" x="7358063" y="1044575"/>
          <p14:tracePt t="12249" x="7289800" y="1181100"/>
          <p14:tracePt t="12255" x="7094538" y="1444625"/>
          <p14:tracePt t="12262" x="6975475" y="1622425"/>
          <p14:tracePt t="12267" x="6881813" y="1725613"/>
          <p14:tracePt t="12276" x="6737350" y="1860550"/>
          <p14:tracePt t="12283" x="6440488" y="2082800"/>
          <p14:tracePt t="12290" x="6210300" y="2227263"/>
          <p14:tracePt t="12299" x="6015038" y="2328863"/>
          <p14:tracePt t="12304" x="5862638" y="2397125"/>
          <p14:tracePt t="12311" x="5657850" y="2455863"/>
          <p14:tracePt t="12318" x="5292725" y="2532063"/>
          <p14:tracePt t="12325" x="5021263" y="2557463"/>
          <p14:tracePt t="12333" x="4699000" y="2574925"/>
          <p14:tracePt t="12339" x="4341813" y="2566988"/>
          <p14:tracePt t="12346" x="4010025" y="2532063"/>
          <p14:tracePt t="12353" x="3797300" y="2506663"/>
          <p14:tracePt t="12361" x="3449638" y="2413000"/>
          <p14:tracePt t="12367" x="3228975" y="2371725"/>
          <p14:tracePt t="12374" x="3109913" y="2319338"/>
          <p14:tracePt t="12381" x="2973388" y="2252663"/>
          <p14:tracePt t="12388" x="2854325" y="2200275"/>
          <p14:tracePt t="12397" x="2770188" y="2124075"/>
          <p14:tracePt t="12403" x="2727325" y="2055813"/>
          <p14:tracePt t="12409" x="2693988" y="2005013"/>
          <p14:tracePt t="12417" x="2659063" y="1954213"/>
          <p14:tracePt t="12423" x="2641600" y="1870075"/>
          <p14:tracePt t="12430" x="2616200" y="1784350"/>
          <p14:tracePt t="12437" x="2625725" y="1639888"/>
          <p14:tracePt t="12444" x="2633663" y="1487488"/>
          <p14:tracePt t="12452" x="2668588" y="1343025"/>
          <p14:tracePt t="12459" x="2735263" y="1155700"/>
          <p14:tracePt t="12464" x="2811463" y="942975"/>
          <p14:tracePt t="12473" x="2940050" y="739775"/>
          <p14:tracePt t="12481" x="3084513" y="509588"/>
          <p14:tracePt t="12487" x="3270250" y="271463"/>
          <p14:tracePt t="12493" x="3475038" y="33338"/>
          <p14:tracePt t="12574" x="5845175" y="212725"/>
          <p14:tracePt t="12578" x="6057900" y="390525"/>
          <p14:tracePt t="12586" x="6245225" y="544513"/>
          <p14:tracePt t="12594" x="6456363" y="730250"/>
          <p14:tracePt t="12598" x="6534150" y="815975"/>
          <p14:tracePt t="12607" x="6600825" y="909638"/>
          <p14:tracePt t="12615" x="6653213" y="1003300"/>
          <p14:tracePt t="12621" x="6669088" y="1087438"/>
          <p14:tracePt t="12628" x="6669088" y="1173163"/>
          <p14:tracePt t="12635" x="6669088" y="1300163"/>
          <p14:tracePt t="12642" x="6618288" y="1452563"/>
          <p14:tracePt t="12649" x="6559550" y="1555750"/>
          <p14:tracePt t="12655" x="6473825" y="1674813"/>
          <p14:tracePt t="12662" x="6380163" y="1793875"/>
          <p14:tracePt t="12671" x="6286500" y="1885950"/>
          <p14:tracePt t="12677" x="6194425" y="1963738"/>
          <p14:tracePt t="12684" x="6091238" y="2030413"/>
          <p14:tracePt t="12691" x="5938838" y="2090738"/>
          <p14:tracePt t="12699" x="5819775" y="2141538"/>
          <p14:tracePt t="12705" x="5692775" y="2174875"/>
          <p14:tracePt t="12711" x="5565775" y="2200275"/>
          <p14:tracePt t="12720" x="5394325" y="2200275"/>
          <p14:tracePt t="12726" x="5276850" y="2200275"/>
          <p14:tracePt t="12734" x="5080000" y="2192338"/>
          <p14:tracePt t="12740" x="4935538" y="2159000"/>
          <p14:tracePt t="12748" x="4808538" y="2133600"/>
          <p14:tracePt t="12754" x="4706938" y="2090738"/>
          <p14:tracePt t="12761" x="4605338" y="2039938"/>
          <p14:tracePt t="12768" x="4460875" y="1954213"/>
          <p14:tracePt t="12776" x="4384675" y="1895475"/>
          <p14:tracePt t="12783" x="4324350" y="1844675"/>
          <p14:tracePt t="12790" x="4265613" y="1766888"/>
          <p14:tracePt t="12797" x="4222750" y="1690688"/>
          <p14:tracePt t="12804" x="4197350" y="1571625"/>
          <p14:tracePt t="12810" x="4171950" y="1462088"/>
          <p14:tracePt t="12817" x="4179888" y="1300163"/>
          <p14:tracePt t="12825" x="4222750" y="1079500"/>
          <p14:tracePt t="12832" x="4265613" y="952500"/>
          <p14:tracePt t="12840" x="4384675" y="747713"/>
          <p14:tracePt t="12848" x="4519613" y="544513"/>
          <p14:tracePt t="12852" x="4656138" y="365125"/>
          <p14:tracePt t="12860" x="4783138" y="212725"/>
          <p14:tracePt t="12868" x="4953000" y="25400"/>
          <p14:tracePt t="12931" x="7893050" y="306388"/>
          <p14:tracePt t="12938" x="8131175" y="492125"/>
          <p14:tracePt t="12944" x="8258175" y="611188"/>
          <p14:tracePt t="12952" x="8369300" y="714375"/>
          <p14:tracePt t="12960" x="8521700" y="900113"/>
          <p14:tracePt t="12976" x="8716963" y="1155700"/>
          <p14:tracePt t="12980" x="8750300" y="1282700"/>
          <p14:tracePt t="12987" x="8777288" y="1462088"/>
          <p14:tracePt t="12993" x="8767763" y="1733550"/>
          <p14:tracePt t="13001" x="8716963" y="1878013"/>
          <p14:tracePt t="13009" x="8674100" y="1997075"/>
          <p14:tracePt t="13014" x="8572500" y="2108200"/>
          <p14:tracePt t="13022" x="8462963" y="2235200"/>
          <p14:tracePt t="13029" x="8283575" y="2387600"/>
          <p14:tracePt t="13036" x="8045450" y="2549525"/>
          <p14:tracePt t="13045" x="7926388" y="2625725"/>
          <p14:tracePt t="13050" x="7705725" y="2727325"/>
          <p14:tracePt t="13057" x="7535863" y="2762250"/>
          <p14:tracePt t="13065" x="7229475" y="2830513"/>
          <p14:tracePt t="13071" x="6932613" y="2846388"/>
          <p14:tracePt t="13080" x="6661150" y="2830513"/>
          <p14:tracePt t="13085" x="6380163" y="2778125"/>
          <p14:tracePt t="13095" x="6065838" y="2711450"/>
          <p14:tracePt t="13099" x="5768975" y="2582863"/>
          <p14:tracePt t="13107" x="5454650" y="2397125"/>
          <p14:tracePt t="13115" x="5216525" y="2209800"/>
          <p14:tracePt t="13121" x="5114925" y="2108200"/>
          <p14:tracePt t="13128" x="5021263" y="1971675"/>
          <p14:tracePt t="13135" x="4902200" y="1690688"/>
          <p14:tracePt t="13142" x="4851400" y="1419225"/>
          <p14:tracePt t="13149" x="4843463" y="1274763"/>
          <p14:tracePt t="13156" x="4851400" y="1096963"/>
          <p14:tracePt t="13163" x="4902200" y="790575"/>
          <p14:tracePt t="13171" x="4970463" y="611188"/>
          <p14:tracePt t="13177" x="5072063" y="415925"/>
          <p14:tracePt t="13184" x="5183188" y="220663"/>
          <p14:tracePt t="13264" x="8853488" y="450850"/>
          <p14:tracePt t="13268" x="9150350" y="714375"/>
          <p14:tracePt t="13277" x="9302750" y="833438"/>
          <p14:tracePt t="13284" x="9421813" y="968375"/>
          <p14:tracePt t="13290" x="9482138" y="1044575"/>
          <p14:tracePt t="13297" x="9532938" y="1138238"/>
          <p14:tracePt t="13304" x="9550400" y="1241425"/>
          <p14:tracePt t="13310" x="9532938" y="1376363"/>
          <p14:tracePt t="13318" x="9482138" y="1512888"/>
          <p14:tracePt t="13325" x="9371013" y="1690688"/>
          <p14:tracePt t="13333" x="9236075" y="1870075"/>
          <p14:tracePt t="13339" x="9132888" y="1954213"/>
          <p14:tracePt t="13347" x="9013825" y="2039938"/>
          <p14:tracePt t="13353" x="8818563" y="2116138"/>
          <p14:tracePt t="13360" x="8691563" y="2174875"/>
          <p14:tracePt t="13367" x="8478838" y="2235200"/>
          <p14:tracePt t="13374" x="8164513" y="2319338"/>
          <p14:tracePt t="13381" x="7885113" y="2371725"/>
          <p14:tracePt t="13389" x="7612063" y="2405063"/>
          <p14:tracePt t="13396" x="7400925" y="2413000"/>
          <p14:tracePt t="13403" x="7170738" y="2413000"/>
          <p14:tracePt t="13410" x="6864350" y="2387600"/>
          <p14:tracePt t="13417" x="6559550" y="2319338"/>
          <p14:tracePt t="13423" x="6235700" y="2235200"/>
          <p14:tracePt t="13431" x="5946775" y="2133600"/>
          <p14:tracePt t="13437" x="5776913" y="2047875"/>
          <p14:tracePt t="13444" x="5675313" y="1963738"/>
          <p14:tracePt t="13452" x="5581650" y="1895475"/>
          <p14:tracePt t="13461" x="5530850" y="1819275"/>
          <p14:tracePt t="13465" x="5454650" y="1682750"/>
          <p14:tracePt t="13473" x="5411788" y="1512888"/>
          <p14:tracePt t="13481" x="5411788" y="1419225"/>
          <p14:tracePt t="13487" x="5411788" y="1257300"/>
          <p14:tracePt t="13494" x="5446713" y="1079500"/>
          <p14:tracePt t="13501" x="5548313" y="808038"/>
          <p14:tracePt t="13508" x="5607050" y="654050"/>
          <p14:tracePt t="13515" x="5735638" y="450850"/>
          <p14:tracePt t="13522" x="5862638" y="230188"/>
          <p14:tracePt t="13618" x="8691563" y="280988"/>
          <p14:tracePt t="13621" x="8869363" y="466725"/>
          <p14:tracePt t="13628" x="8972550" y="577850"/>
          <p14:tracePt t="13635" x="9056688" y="671513"/>
          <p14:tracePt t="13642" x="9099550" y="773113"/>
          <p14:tracePt t="13649" x="9124950" y="849313"/>
          <p14:tracePt t="13656" x="9124950" y="935038"/>
          <p14:tracePt t="13664" x="9107488" y="993775"/>
          <p14:tracePt t="13670" x="9082088" y="1069975"/>
          <p14:tracePt t="13678" x="9023350" y="1189038"/>
          <p14:tracePt t="13684" x="8921750" y="1325563"/>
          <p14:tracePt t="13691" x="8802688" y="1504950"/>
          <p14:tracePt t="13698" x="8691563" y="1657350"/>
          <p14:tracePt t="13705" x="8555038" y="1793875"/>
          <p14:tracePt t="13713" x="8402638" y="1895475"/>
          <p14:tracePt t="13720" x="8301038" y="1954213"/>
          <p14:tracePt t="13727" x="8199438" y="2014538"/>
          <p14:tracePt t="13734" x="8045450" y="2073275"/>
          <p14:tracePt t="13741" x="7926388" y="2133600"/>
          <p14:tracePt t="13748" x="7781925" y="2184400"/>
          <p14:tracePt t="13754" x="7561263" y="2227263"/>
          <p14:tracePt t="13763" x="7297738" y="2293938"/>
          <p14:tracePt t="13769" x="7000875" y="2328863"/>
          <p14:tracePt t="13778" x="6737350" y="2328863"/>
          <p14:tracePt t="13783" x="6270625" y="2319338"/>
          <p14:tracePt t="13790" x="5862638" y="2293938"/>
          <p14:tracePt t="13797" x="5649913" y="2268538"/>
          <p14:tracePt t="13804" x="5437188" y="2252663"/>
          <p14:tracePt t="13811" x="5208588" y="2209800"/>
          <p14:tracePt t="13818" x="4970463" y="2174875"/>
          <p14:tracePt t="13826" x="4833938" y="2141538"/>
          <p14:tracePt t="13833" x="4656138" y="2116138"/>
          <p14:tracePt t="13839" x="4537075" y="2082800"/>
          <p14:tracePt t="13847" x="4425950" y="2055813"/>
          <p14:tracePt t="13853" x="4291013" y="2014538"/>
          <p14:tracePt t="13860" x="4205288" y="1989138"/>
          <p14:tracePt t="13867" x="4103688" y="1954213"/>
          <p14:tracePt t="13875" x="4027488" y="1920875"/>
          <p14:tracePt t="13882" x="3941763" y="1903413"/>
          <p14:tracePt t="13889" x="3865563" y="1870075"/>
          <p14:tracePt t="13895" x="3814763" y="1852613"/>
          <p14:tracePt t="13902" x="3756025" y="1827213"/>
          <p14:tracePt t="13911" x="3703638" y="1809750"/>
          <p14:tracePt t="13917" x="3670300" y="1793875"/>
          <p14:tracePt t="13924" x="3636963" y="1776413"/>
          <p14:tracePt t="13931" x="3594100" y="1766888"/>
          <p14:tracePt t="13938" x="3568700" y="1751013"/>
          <p14:tracePt t="13944" x="3543300" y="1741488"/>
          <p14:tracePt t="13952" x="3508375" y="1725613"/>
          <p14:tracePt t="13962" x="3500438" y="1725613"/>
          <p14:tracePt t="13967" x="3482975" y="1708150"/>
          <p14:tracePt t="13973" x="3467100" y="1700213"/>
          <p14:tracePt t="13981" x="3449638" y="1700213"/>
          <p14:tracePt t="13987" x="3441700" y="1690688"/>
          <p14:tracePt t="13995" x="3424238" y="1682750"/>
          <p14:tracePt t="14001" x="3398838" y="1674813"/>
          <p14:tracePt t="14008" x="3373438" y="1665288"/>
          <p14:tracePt t="14015" x="3355975" y="1657350"/>
          <p14:tracePt t="14022" x="3338513" y="1649413"/>
          <p14:tracePt t="14030" x="3305175" y="1639888"/>
          <p14:tracePt t="14037" x="3279775" y="1639888"/>
          <p14:tracePt t="14043" x="3270250" y="1631950"/>
          <p14:tracePt t="14050" x="3244850" y="1631950"/>
          <p14:tracePt t="14057" x="3211513" y="1622425"/>
          <p14:tracePt t="14064" x="3186113" y="1622425"/>
          <p14:tracePt t="14072" x="3168650" y="1614488"/>
          <p14:tracePt t="14080" x="3152775" y="1606550"/>
          <p14:tracePt t="14085" x="3135313" y="1597025"/>
          <p14:tracePt t="14094" x="3127375" y="1589088"/>
          <p14:tracePt t="14099" x="3109913" y="1581150"/>
          <p14:tracePt t="14107" x="3100388" y="1581150"/>
          <p14:tracePt t="14115" x="3092450" y="1571625"/>
          <p14:tracePt t="14122" x="3084513" y="1563688"/>
          <p14:tracePt t="14128" x="3067050" y="1555750"/>
          <p14:tracePt t="14452" x="2914650" y="1546225"/>
          <p14:tracePt t="14465" x="2701925" y="1520825"/>
          <p14:tracePt t="14472" x="2471738" y="1470025"/>
          <p14:tracePt t="14479" x="2276475" y="1427163"/>
          <p14:tracePt t="14485" x="2149475" y="1411288"/>
          <p14:tracePt t="14493" x="2065338" y="1385888"/>
          <p14:tracePt t="14500" x="1987550" y="1376363"/>
          <p14:tracePt t="14508" x="1885950" y="1350963"/>
          <p14:tracePt t="14515" x="1827213" y="1350963"/>
          <p14:tracePt t="14521" x="1741488" y="1333500"/>
          <p14:tracePt t="14528" x="1665288" y="1317625"/>
          <p14:tracePt t="14535" x="1597025" y="1308100"/>
          <p14:tracePt t="14543" x="1538288" y="1300163"/>
          <p14:tracePt t="14550" x="1477963" y="1300163"/>
          <p14:tracePt t="14557" x="1435100" y="1292225"/>
          <p14:tracePt t="14565" x="1384300" y="1282700"/>
          <p14:tracePt t="14571" x="1325563" y="1282700"/>
          <p14:tracePt t="14577" x="1274763" y="1282700"/>
          <p14:tracePt t="14585" x="1223963" y="1282700"/>
          <p14:tracePt t="14592" x="1198563" y="1282700"/>
          <p14:tracePt t="14599" x="1155700" y="1282700"/>
          <p14:tracePt t="14606" x="1120775" y="1282700"/>
          <p14:tracePt t="14613" x="1095375" y="1282700"/>
          <p14:tracePt t="14620" x="1079500" y="1282700"/>
          <p14:tracePt t="14627" x="1054100" y="1282700"/>
          <p14:tracePt t="14634" x="1028700" y="1282700"/>
          <p14:tracePt t="14641" x="1011238" y="1282700"/>
          <p14:tracePt t="14648" x="985838" y="1282700"/>
          <p14:tracePt t="14655" x="960438" y="1282700"/>
          <p14:tracePt t="14663" x="935038" y="1282700"/>
          <p14:tracePt t="14669" x="917575" y="1282700"/>
          <p14:tracePt t="14677" x="884238" y="1282700"/>
          <p14:tracePt t="14683" x="866775" y="1282700"/>
          <p14:tracePt t="14690" x="849313" y="1282700"/>
          <p14:tracePt t="14697" x="823913" y="1292225"/>
          <p14:tracePt t="14705" x="806450" y="1292225"/>
          <p14:tracePt t="14712" x="798513" y="1292225"/>
          <p14:tracePt t="14719" x="781050" y="1292225"/>
          <p14:tracePt t="14725" x="773113" y="1292225"/>
          <p14:tracePt t="14733" x="755650" y="1292225"/>
          <p14:tracePt t="14739" x="747713" y="1292225"/>
          <p14:tracePt t="14746" x="730250" y="1292225"/>
          <p14:tracePt t="14754" x="722313" y="1292225"/>
          <p14:tracePt t="14760" x="714375" y="1292225"/>
          <p14:tracePt t="14768" x="704850" y="1292225"/>
          <p14:tracePt t="14775" x="696913" y="1292225"/>
          <p14:tracePt t="14782" x="688975" y="1292225"/>
          <p14:tracePt t="14796" x="679450" y="1292225"/>
          <p14:tracePt t="14810" x="679450" y="1282700"/>
          <p14:tracePt t="14824" x="671513" y="1274763"/>
          <p14:tracePt t="14831" x="671513" y="1257300"/>
          <p14:tracePt t="14843" x="671513" y="1231900"/>
          <p14:tracePt t="14852" x="688975" y="1198563"/>
          <p14:tracePt t="14861" x="722313" y="1147763"/>
          <p14:tracePt t="14867" x="765175" y="1062038"/>
          <p14:tracePt t="14873" x="866775" y="935038"/>
          <p14:tracePt t="14881" x="1036638" y="747713"/>
          <p14:tracePt t="14888" x="1223963" y="595313"/>
          <p14:tracePt t="14894" x="1487488" y="400050"/>
          <p14:tracePt t="14902" x="1708150" y="288925"/>
          <p14:tracePt t="14909" x="1971675" y="187325"/>
          <p14:tracePt t="14916" x="2149475" y="136525"/>
          <p14:tracePt t="14924" x="2286000" y="127000"/>
          <p14:tracePt t="14932" x="2514600" y="93663"/>
          <p14:tracePt t="14937" x="2838450" y="76200"/>
          <p14:tracePt t="14943" x="3322638" y="76200"/>
          <p14:tracePt t="14951" x="3678238" y="111125"/>
          <p14:tracePt t="14965" x="4706938" y="382588"/>
          <p14:tracePt t="14973" x="5208588" y="585788"/>
          <p14:tracePt t="14980" x="5794375" y="874713"/>
          <p14:tracePt t="14986" x="6194425" y="1087438"/>
          <p14:tracePt t="14995" x="6473825" y="1266825"/>
          <p14:tracePt t="14999" x="6584950" y="1350963"/>
          <p14:tracePt t="15007" x="6694488" y="1444625"/>
          <p14:tracePt t="15014" x="6770688" y="1512888"/>
          <p14:tracePt t="15020" x="6823075" y="1589088"/>
          <p14:tracePt t="15027" x="6838950" y="1649413"/>
          <p14:tracePt t="15035" x="6838950" y="1690688"/>
          <p14:tracePt t="15043" x="6831013" y="1751013"/>
          <p14:tracePt t="15050" x="6770688" y="1870075"/>
          <p14:tracePt t="15057" x="6745288" y="1938338"/>
          <p14:tracePt t="15064" x="6686550" y="2014538"/>
          <p14:tracePt t="15070" x="6575425" y="2141538"/>
          <p14:tracePt t="15079" x="6465888" y="2243138"/>
          <p14:tracePt t="15085" x="6303963" y="2371725"/>
          <p14:tracePt t="15094" x="6134100" y="2463800"/>
          <p14:tracePt t="15098" x="6007100" y="2516188"/>
          <p14:tracePt t="15106" x="5776913" y="2582863"/>
          <p14:tracePt t="15113" x="5462588" y="2651125"/>
          <p14:tracePt t="15120" x="5157788" y="2686050"/>
          <p14:tracePt t="15128" x="4800600" y="2727325"/>
          <p14:tracePt t="15134" x="4425950" y="2711450"/>
          <p14:tracePt t="15141" x="4035425" y="2676525"/>
          <p14:tracePt t="15149" x="3763963" y="2625725"/>
          <p14:tracePt t="15156" x="3389313" y="2532063"/>
          <p14:tracePt t="15164" x="3049588" y="2463800"/>
          <p14:tracePt t="15170" x="2846388" y="2405063"/>
          <p14:tracePt t="15178" x="2582863" y="2319338"/>
          <p14:tracePt t="15183" x="2455863" y="2260600"/>
          <p14:tracePt t="15191" x="2319338" y="2192338"/>
          <p14:tracePt t="15198" x="2276475" y="2124075"/>
          <p14:tracePt t="15205" x="2174875" y="2022475"/>
          <p14:tracePt t="15213" x="2124075" y="1946275"/>
          <p14:tracePt t="15218" x="2106613" y="1878013"/>
          <p14:tracePt t="15226" x="2081213" y="1809750"/>
          <p14:tracePt t="15233" x="2055813" y="1716088"/>
          <p14:tracePt t="15239" x="2055813" y="1589088"/>
          <p14:tracePt t="15248" x="2081213" y="1393825"/>
          <p14:tracePt t="15255" x="2116138" y="1249363"/>
          <p14:tracePt t="15261" x="2166938" y="1096963"/>
          <p14:tracePt t="15268" x="2276475" y="849313"/>
          <p14:tracePt t="15275" x="2413000" y="603250"/>
          <p14:tracePt t="15282" x="2557463" y="374650"/>
          <p14:tracePt t="15289" x="2735263" y="161925"/>
          <p14:tracePt t="15296" x="2922588" y="25400"/>
          <p14:tracePt t="15348" x="4987925" y="169863"/>
          <p14:tracePt t="15353" x="5454650" y="347663"/>
          <p14:tracePt t="15360" x="5708650" y="484188"/>
          <p14:tracePt t="15366" x="5853113" y="577850"/>
          <p14:tracePt t="15373" x="6040438" y="747713"/>
          <p14:tracePt t="15381" x="6159500" y="884238"/>
          <p14:tracePt t="15387" x="6219825" y="985838"/>
          <p14:tracePt t="15394" x="6253163" y="1130300"/>
          <p14:tracePt t="15402" x="6253163" y="1282700"/>
          <p14:tracePt t="15409" x="6235700" y="1427163"/>
          <p14:tracePt t="15416" x="6194425" y="1555750"/>
          <p14:tracePt t="15423" x="6091238" y="1776413"/>
          <p14:tracePt t="15430" x="5964238" y="1971675"/>
          <p14:tracePt t="15437" x="5880100" y="2090738"/>
          <p14:tracePt t="15444" x="5802313" y="2209800"/>
          <p14:tracePt t="15451" x="5649913" y="2362200"/>
          <p14:tracePt t="15458" x="5403850" y="2566988"/>
          <p14:tracePt t="15465" x="5292725" y="2625725"/>
          <p14:tracePt t="15473" x="5097463" y="2711450"/>
          <p14:tracePt t="15481" x="4962525" y="2762250"/>
          <p14:tracePt t="15486" x="4826000" y="2795588"/>
          <p14:tracePt t="15493" x="4579938" y="2820988"/>
          <p14:tracePt t="15500" x="4425950" y="2820988"/>
          <p14:tracePt t="15507" x="4162425" y="2805113"/>
          <p14:tracePt t="15514" x="3933825" y="2744788"/>
          <p14:tracePt t="15522" x="3789363" y="2701925"/>
          <p14:tracePt t="15528" x="3619500" y="2643188"/>
          <p14:tracePt t="15535" x="3432175" y="2549525"/>
          <p14:tracePt t="15543" x="3322638" y="2473325"/>
          <p14:tracePt t="15549" x="3228975" y="2387600"/>
          <p14:tracePt t="15557" x="3160713" y="2293938"/>
          <p14:tracePt t="15564" x="3109913" y="2149475"/>
          <p14:tracePt t="15571" x="3074988" y="2047875"/>
          <p14:tracePt t="15580" x="3074988" y="1895475"/>
          <p14:tracePt t="15585" x="3074988" y="1741488"/>
          <p14:tracePt t="15591" x="3092450" y="1581150"/>
          <p14:tracePt t="15599" x="3160713" y="1292225"/>
          <p14:tracePt t="15606" x="3270250" y="917575"/>
          <p14:tracePt t="15613" x="3441700" y="585788"/>
          <p14:tracePt t="15620" x="3611563" y="220663"/>
          <p14:tracePt t="15715" x="7256463" y="246063"/>
          <p14:tracePt t="15719" x="7442200" y="415925"/>
          <p14:tracePt t="15725" x="7527925" y="527050"/>
          <p14:tracePt t="15733" x="7578725" y="620713"/>
          <p14:tracePt t="15740" x="7612063" y="679450"/>
          <p14:tracePt t="15748" x="7621588" y="755650"/>
          <p14:tracePt t="15754" x="7629525" y="798513"/>
          <p14:tracePt t="15761" x="7629525" y="841375"/>
          <p14:tracePt t="15768" x="7612063" y="917575"/>
          <p14:tracePt t="15774" x="7578725" y="968375"/>
          <p14:tracePt t="15782" x="7535863" y="1036638"/>
          <p14:tracePt t="15790" x="7493000" y="1087438"/>
          <p14:tracePt t="15796" x="7434263" y="1147763"/>
          <p14:tracePt t="15803" x="7340600" y="1216025"/>
          <p14:tracePt t="15809" x="7272338" y="1257300"/>
          <p14:tracePt t="15817" x="7170738" y="1317625"/>
          <p14:tracePt t="15824" x="7112000" y="1350963"/>
          <p14:tracePt t="15832" x="7018338" y="1360488"/>
          <p14:tracePt t="15838" x="6932613" y="1360488"/>
          <p14:tracePt t="15846" x="6805613" y="1360488"/>
          <p14:tracePt t="15853" x="6643688" y="1308100"/>
          <p14:tracePt t="15860" x="6524625" y="1249363"/>
          <p14:tracePt t="15866" x="6456363" y="1189038"/>
          <p14:tracePt t="15876" x="6423025" y="1155700"/>
          <p14:tracePt t="15881" x="6372225" y="1112838"/>
          <p14:tracePt t="15888" x="6338888" y="1079500"/>
          <p14:tracePt t="15895" x="6311900" y="1036638"/>
          <p14:tracePt t="15902" x="6296025" y="1019175"/>
          <p14:tracePt t="15912" x="6278563" y="985838"/>
          <p14:tracePt t="15915" x="6270625" y="952500"/>
          <p14:tracePt t="15923" x="6270625" y="909638"/>
          <p14:tracePt t="15930" x="6270625" y="866775"/>
          <p14:tracePt t="15937" x="6278563" y="765175"/>
          <p14:tracePt t="15944" x="6296025" y="646113"/>
          <p14:tracePt t="15962" x="6389688" y="425450"/>
          <p14:tracePt t="15964" x="6465888" y="306388"/>
          <p14:tracePt t="15973" x="6534150" y="212725"/>
          <p14:tracePt t="15980" x="6626225" y="93663"/>
          <p14:tracePt t="16060" x="8385175" y="177800"/>
          <p14:tracePt t="16063" x="8478838" y="255588"/>
          <p14:tracePt t="16072" x="8529638" y="288925"/>
          <p14:tracePt t="16078" x="8572500" y="339725"/>
          <p14:tracePt t="16085" x="8623300" y="400050"/>
          <p14:tracePt t="16093" x="8658225" y="425450"/>
          <p14:tracePt t="16100" x="8683625" y="458788"/>
          <p14:tracePt t="16105" x="8699500" y="476250"/>
          <p14:tracePt t="16113" x="8716963" y="492125"/>
          <p14:tracePt t="16120" x="8724900" y="501650"/>
          <p14:tracePt t="16128" x="8734425" y="519113"/>
          <p14:tracePt t="16133" x="8734425" y="534988"/>
          <p14:tracePt t="16141" x="8742363" y="544513"/>
          <p14:tracePt t="16149" x="8742363" y="560388"/>
          <p14:tracePt t="16155" x="8742363" y="577850"/>
          <p14:tracePt t="16162" x="8734425" y="585788"/>
          <p14:tracePt t="16170" x="8724900" y="611188"/>
          <p14:tracePt t="16178" x="8716963" y="628650"/>
          <p14:tracePt t="16184" x="8709025" y="654050"/>
          <p14:tracePt t="16190" x="8683625" y="688975"/>
          <p14:tracePt t="16198" x="8666163" y="714375"/>
          <p14:tracePt t="16204" x="8640763" y="747713"/>
          <p14:tracePt t="16212" x="8615363" y="773113"/>
          <p14:tracePt t="16218" x="8597900" y="781050"/>
          <p14:tracePt t="16227" x="8555038" y="823913"/>
          <p14:tracePt t="16233" x="8478838" y="874713"/>
          <p14:tracePt t="16240" x="8410575" y="917575"/>
          <p14:tracePt t="16248" x="8369300" y="942975"/>
          <p14:tracePt t="16253" x="8291513" y="985838"/>
          <p14:tracePt t="16262" x="8181975" y="1019175"/>
          <p14:tracePt t="16268" x="8113713" y="1054100"/>
          <p14:tracePt t="16274" x="8070850" y="1069975"/>
          <p14:tracePt t="16282" x="8012113" y="1087438"/>
          <p14:tracePt t="16289" x="7986713" y="1096963"/>
          <p14:tracePt t="16298" x="7943850" y="1112838"/>
          <p14:tracePt t="16303" x="7910513" y="1112838"/>
          <p14:tracePt t="16309" x="7893050" y="1122363"/>
          <p14:tracePt t="16317" x="7875588" y="1130300"/>
          <p14:tracePt t="16324" x="7842250" y="1138238"/>
          <p14:tracePt t="16331" x="7824788" y="1147763"/>
          <p14:tracePt t="16338" x="7816850" y="1147763"/>
          <p14:tracePt t="16346" x="7799388" y="1155700"/>
          <p14:tracePt t="16353" x="7773988" y="1155700"/>
          <p14:tracePt t="16366" x="7756525" y="1155700"/>
          <p14:tracePt t="16374" x="7748588" y="1155700"/>
          <p14:tracePt t="16380" x="7740650" y="1155700"/>
          <p14:tracePt t="16388" x="7723188" y="1155700"/>
          <p14:tracePt t="16404" x="7715250" y="1155700"/>
          <p14:tracePt t="16410" x="7697788" y="1155700"/>
          <p14:tracePt t="16423" x="7688263" y="1155700"/>
          <p14:tracePt t="16430" x="7680325" y="1155700"/>
          <p14:tracePt t="16443" x="7672388" y="1155700"/>
          <p14:tracePt t="16452" x="7654925" y="1155700"/>
          <p14:tracePt t="16465" x="7646988" y="1155700"/>
          <p14:tracePt t="16472" x="7637463" y="1155700"/>
          <p14:tracePt t="16493" x="7629525" y="1147763"/>
          <p14:tracePt t="16508" x="7621588" y="1147763"/>
          <p14:tracePt t="16515" x="7612063" y="1147763"/>
          <p14:tracePt t="16528" x="7604125" y="1147763"/>
          <p14:tracePt t="16535" x="7604125" y="1138238"/>
          <p14:tracePt t="16544" x="7596188" y="1130300"/>
          <p14:tracePt t="16550" x="7596188" y="1122363"/>
          <p14:tracePt t="16564" x="7586663" y="1122363"/>
          <p14:tracePt t="16571" x="7578725" y="1112838"/>
          <p14:tracePt t="16578" x="7570788" y="1104900"/>
          <p14:tracePt t="16599" x="7570788" y="1096963"/>
          <p14:tracePt t="16613" x="7561263" y="1087438"/>
          <p14:tracePt t="16620" x="7553325" y="1079500"/>
          <p14:tracePt t="16648" x="7553325" y="1069975"/>
          <p14:tracePt t="16655" x="7545388" y="1062038"/>
          <p14:tracePt t="16683" x="7535863" y="1054100"/>
          <p14:tracePt t="16704" x="7527925" y="1054100"/>
          <p14:tracePt t="16710" x="7527925" y="1044575"/>
          <p14:tracePt t="16734" x="7518400" y="1036638"/>
          <p14:tracePt t="16760" x="7518400" y="1028700"/>
          <p14:tracePt t="16789" x="7518400" y="1019175"/>
          <p14:tracePt t="16824" x="7518400" y="1011238"/>
          <p14:tracePt t="16845" x="7518400" y="1003300"/>
          <p14:tracePt t="16852" x="7518400" y="993775"/>
          <p14:tracePt t="16888" x="7518400" y="977900"/>
          <p14:tracePt t="16893" x="7527925" y="968375"/>
          <p14:tracePt t="16901" x="7535863" y="952500"/>
          <p14:tracePt t="16909" x="7553325" y="935038"/>
          <p14:tracePt t="16915" x="7586663" y="900113"/>
          <p14:tracePt t="16923" x="7646988" y="833438"/>
          <p14:tracePt t="16930" x="7740650" y="773113"/>
          <p14:tracePt t="16937" x="7832725" y="714375"/>
          <p14:tracePt t="16944" x="7918450" y="663575"/>
          <p14:tracePt t="16951" x="7969250" y="636588"/>
          <p14:tracePt t="16957" x="8020050" y="620713"/>
          <p14:tracePt t="16976" x="8070850" y="595313"/>
          <p14:tracePt t="16980" x="8088313" y="595313"/>
          <p14:tracePt t="16987" x="8105775" y="595313"/>
          <p14:tracePt t="16994" x="8121650" y="585788"/>
          <p14:tracePt t="17000" x="8131175" y="585788"/>
          <p14:tracePt t="17007" x="8147050" y="585788"/>
          <p14:tracePt t="17021" x="8174038" y="585788"/>
          <p14:tracePt t="17036" x="8181975" y="585788"/>
          <p14:tracePt t="17044" x="8189913" y="585788"/>
          <p14:tracePt t="17050" x="8199438" y="585788"/>
          <p14:tracePt t="17057" x="8207375" y="585788"/>
          <p14:tracePt t="17064" x="8215313" y="595313"/>
          <p14:tracePt t="17071" x="8224838" y="595313"/>
          <p14:tracePt t="17084" x="8232775" y="603250"/>
          <p14:tracePt t="17092" x="8240713" y="603250"/>
          <p14:tracePt t="17107" x="8250238" y="603250"/>
          <p14:tracePt t="17113" x="8258175" y="603250"/>
          <p14:tracePt t="17134" x="8266113" y="603250"/>
          <p14:tracePt t="17148" x="8266113" y="611188"/>
          <p14:tracePt t="17163" x="8266113" y="620713"/>
          <p14:tracePt t="17169" x="8275638" y="620713"/>
          <p14:tracePt t="17198" x="8283575" y="628650"/>
          <p14:tracePt t="17219" x="8283575" y="636588"/>
          <p14:tracePt t="17246" x="8283575" y="646113"/>
          <p14:tracePt t="17282" x="8283575" y="654050"/>
          <p14:tracePt t="17296" x="8283575" y="663575"/>
          <p14:tracePt t="17318" x="8275638" y="663575"/>
          <p14:tracePt t="17338" x="8266113" y="663575"/>
          <p14:tracePt t="17352" x="8266113" y="671513"/>
          <p14:tracePt t="17381" x="8258175" y="679450"/>
          <p14:tracePt t="17393" x="8250238" y="679450"/>
          <p14:tracePt t="17401" x="8250238" y="688975"/>
          <p14:tracePt t="17416" x="8240713" y="688975"/>
          <p14:tracePt t="17430" x="8232775" y="688975"/>
          <p14:tracePt t="17437" x="8232775" y="696913"/>
          <p14:tracePt t="17444" x="8215313" y="696913"/>
          <p14:tracePt t="17451" x="8207375" y="704850"/>
          <p14:tracePt t="17458" x="8189913" y="704850"/>
          <p14:tracePt t="17465" x="8164513" y="704850"/>
          <p14:tracePt t="17473" x="8139113" y="714375"/>
          <p14:tracePt t="17478" x="8121650" y="714375"/>
          <p14:tracePt t="17486" x="8088313" y="714375"/>
          <p14:tracePt t="17494" x="8045450" y="722313"/>
          <p14:tracePt t="17500" x="7969250" y="722313"/>
          <p14:tracePt t="17508" x="7875588" y="722313"/>
          <p14:tracePt t="17515" x="7799388" y="722313"/>
          <p14:tracePt t="17522" x="7672388" y="714375"/>
          <p14:tracePt t="17528" x="7586663" y="696913"/>
          <p14:tracePt t="17535" x="7510463" y="688975"/>
          <p14:tracePt t="17544" x="7426325" y="679450"/>
          <p14:tracePt t="17548" x="7315200" y="654050"/>
          <p14:tracePt t="17556" x="7213600" y="636588"/>
          <p14:tracePt t="17564" x="7137400" y="620713"/>
          <p14:tracePt t="17571" x="7051675" y="585788"/>
          <p14:tracePt t="17580" x="6924675" y="577850"/>
          <p14:tracePt t="17585" x="6848475" y="569913"/>
          <p14:tracePt t="17592" x="6762750" y="560388"/>
          <p14:tracePt t="17599" x="6678613" y="544513"/>
          <p14:tracePt t="17606" x="6575425" y="544513"/>
          <p14:tracePt t="17612" x="6473825" y="544513"/>
          <p14:tracePt t="17620" x="6405563" y="544513"/>
          <p14:tracePt t="17627" x="6321425" y="544513"/>
          <p14:tracePt t="17634" x="6219825" y="534988"/>
          <p14:tracePt t="17642" x="6134100" y="534988"/>
          <p14:tracePt t="17648" x="6024563" y="527050"/>
          <p14:tracePt t="17655" x="5888038" y="501650"/>
          <p14:tracePt t="17663" x="5761038" y="492125"/>
          <p14:tracePt t="17670" x="5632450" y="466725"/>
          <p14:tracePt t="17676" x="5538788" y="466725"/>
          <p14:tracePt t="17683" x="5437188" y="466725"/>
          <p14:tracePt t="17690" x="5284788" y="466725"/>
          <p14:tracePt t="17697" x="5140325" y="466725"/>
          <p14:tracePt t="17705" x="5046663" y="466725"/>
          <p14:tracePt t="17710" x="4970463" y="466725"/>
          <p14:tracePt t="17719" x="4902200" y="466725"/>
          <p14:tracePt t="17727" x="4868863" y="476250"/>
          <p14:tracePt t="17733" x="4833938" y="476250"/>
          <p14:tracePt t="17740" x="4800600" y="484188"/>
          <p14:tracePt t="17747" x="4791075" y="484188"/>
          <p14:tracePt t="17754" x="4757738" y="492125"/>
          <p14:tracePt t="17761" x="4740275" y="501650"/>
          <p14:tracePt t="17768" x="4724400" y="501650"/>
          <p14:tracePt t="17776" x="4714875" y="501650"/>
          <p14:tracePt t="17782" x="4699000" y="509588"/>
          <p14:tracePt t="17789" x="4681538" y="509588"/>
          <p14:tracePt t="17803" x="4673600" y="509588"/>
          <p14:tracePt t="17811" x="4664075" y="509588"/>
          <p14:tracePt t="17817" x="4664075" y="519113"/>
          <p14:tracePt t="17825" x="4656138" y="519113"/>
          <p14:tracePt t="17832" x="4646613" y="519113"/>
          <p14:tracePt t="17845" x="4638675" y="519113"/>
          <p14:tracePt t="17874" x="4630738" y="519113"/>
          <p14:tracePt t="17894" x="4621213" y="519113"/>
          <p14:tracePt t="18140" x="4630738" y="519113"/>
          <p14:tracePt t="18240" x="4638675" y="519113"/>
          <p14:tracePt t="18268" x="4646613" y="519113"/>
          <p14:tracePt t="18274" x="4646613" y="527050"/>
          <p14:tracePt t="18282" x="4656138" y="527050"/>
          <p14:tracePt t="18310" x="4673600" y="527050"/>
          <p14:tracePt t="18318" x="4681538" y="534988"/>
          <p14:tracePt t="18324" x="4689475" y="552450"/>
          <p14:tracePt t="18331" x="4706938" y="569913"/>
          <p14:tracePt t="18338" x="4724400" y="569913"/>
          <p14:tracePt t="18345" x="4749800" y="595313"/>
          <p14:tracePt t="18354" x="4757738" y="611188"/>
          <p14:tracePt t="18362" x="4783138" y="628650"/>
          <p14:tracePt t="18366" x="4800600" y="646113"/>
          <p14:tracePt t="18374" x="4826000" y="663575"/>
          <p14:tracePt t="18381" x="4843463" y="671513"/>
          <p14:tracePt t="18387" x="4868863" y="696913"/>
          <p14:tracePt t="18394" x="4894263" y="722313"/>
          <p14:tracePt t="18402" x="4945063" y="755650"/>
          <p14:tracePt t="18411" x="4987925" y="790575"/>
          <p14:tracePt t="18416" x="5038725" y="833438"/>
          <p14:tracePt t="18423" x="5072063" y="858838"/>
          <p14:tracePt t="18431" x="5097463" y="900113"/>
          <p14:tracePt t="18436" x="5122863" y="925513"/>
          <p14:tracePt t="18445" x="5148263" y="942975"/>
          <p14:tracePt t="18451" x="5173663" y="960438"/>
          <p14:tracePt t="18459" x="5191125" y="977900"/>
          <p14:tracePt t="18466" x="5191125" y="993775"/>
          <p14:tracePt t="18472" x="5208588" y="1011238"/>
          <p14:tracePt t="18479" x="5216525" y="1011238"/>
          <p14:tracePt t="18486" x="5224463" y="1019175"/>
          <p14:tracePt t="18493" x="5224463" y="1028700"/>
          <p14:tracePt t="18508" x="5233988" y="1036638"/>
          <p14:tracePt t="18515" x="5241925" y="1044575"/>
          <p14:tracePt t="18527" x="5241925" y="1054100"/>
          <p14:tracePt t="18544" x="5241925" y="1062038"/>
          <p14:tracePt t="18549" x="5249863" y="1062038"/>
          <p14:tracePt t="18557" x="5249863" y="1069975"/>
          <p14:tracePt t="18571" x="5259388" y="1069975"/>
          <p14:tracePt t="18577" x="5267325" y="1069975"/>
          <p14:tracePt t="18590" x="5267325" y="1079500"/>
          <p14:tracePt t="20451" x="5276850" y="1062038"/>
          <p14:tracePt t="20458" x="5284788" y="1044575"/>
          <p14:tracePt t="20466" x="5310188" y="1028700"/>
          <p14:tracePt t="20473" x="5335588" y="1003300"/>
          <p14:tracePt t="20478" x="5360988" y="960438"/>
          <p14:tracePt t="20486" x="5429250" y="917575"/>
          <p14:tracePt t="20494" x="5530850" y="858838"/>
          <p14:tracePt t="20501" x="5657850" y="798513"/>
          <p14:tracePt t="20508" x="5930900" y="755650"/>
          <p14:tracePt t="20515" x="6354763" y="755650"/>
          <p14:tracePt t="20522" x="6661150" y="781050"/>
          <p14:tracePt t="20527" x="7145338" y="900113"/>
          <p14:tracePt t="20535" x="7527925" y="1054100"/>
          <p14:tracePt t="20543" x="7910513" y="1216025"/>
          <p14:tracePt t="20550" x="8334375" y="1411288"/>
          <p14:tracePt t="20557" x="8699500" y="1606550"/>
          <p14:tracePt t="20565" x="8878888" y="1733550"/>
          <p14:tracePt t="20572" x="8980488" y="1835150"/>
          <p14:tracePt t="20579" x="9117013" y="1979613"/>
          <p14:tracePt t="20585" x="9201150" y="2098675"/>
          <p14:tracePt t="20595" x="9251950" y="2174875"/>
          <p14:tracePt t="20599" x="9312275" y="2268538"/>
          <p14:tracePt t="20606" x="9337675" y="2397125"/>
          <p14:tracePt t="20614" x="9337675" y="2549525"/>
          <p14:tracePt t="20621" x="9312275" y="2651125"/>
          <p14:tracePt t="20629" x="9261475" y="2752725"/>
          <p14:tracePt t="20634" x="9175750" y="2914650"/>
          <p14:tracePt t="20641" x="9064625" y="3109913"/>
          <p14:tracePt t="20649" x="8988425" y="3211513"/>
          <p14:tracePt t="20655" x="8886825" y="3322638"/>
          <p14:tracePt t="20661" x="8793163" y="3441700"/>
          <p14:tracePt t="20670" x="8547100" y="3654425"/>
          <p14:tracePt t="20679" x="8402638" y="3748088"/>
          <p14:tracePt t="20683" x="8275638" y="3806825"/>
          <p14:tracePt t="20691" x="8121650" y="3883025"/>
          <p14:tracePt t="20699" x="7961313" y="3943350"/>
          <p14:tracePt t="20705" x="7672388" y="4027488"/>
          <p14:tracePt t="20712" x="7358063" y="4105275"/>
          <p14:tracePt t="20718" x="7188200" y="4105275"/>
          <p14:tracePt t="20728" x="6950075" y="4105275"/>
          <p14:tracePt t="20732" x="6788150" y="4087813"/>
          <p14:tracePt t="20740" x="6456363" y="4027488"/>
          <p14:tracePt t="20749" x="6286500" y="3994150"/>
          <p14:tracePt t="20754" x="6159500" y="3935413"/>
          <p14:tracePt t="20762" x="6007100" y="3883025"/>
          <p14:tracePt t="20768" x="5905500" y="3824288"/>
          <p14:tracePt t="20775" x="5837238" y="3773488"/>
          <p14:tracePt t="20783" x="5735638" y="3687763"/>
          <p14:tracePt t="20790" x="5692775" y="3611563"/>
          <p14:tracePt t="20797" x="5641975" y="3509963"/>
          <p14:tracePt t="20804" x="5616575" y="3365500"/>
          <p14:tracePt t="20810" x="5616575" y="3221038"/>
          <p14:tracePt t="20817" x="5624513" y="3025775"/>
          <p14:tracePt t="20825" x="5692775" y="2744788"/>
          <p14:tracePt t="20831" x="5786438" y="2286000"/>
          <p14:tracePt t="20839" x="5870575" y="1997075"/>
          <p14:tracePt t="20847" x="6032500" y="1589088"/>
          <p14:tracePt t="20854" x="6167438" y="1333500"/>
          <p14:tracePt t="20862" x="6296025" y="1155700"/>
          <p14:tracePt t="20867" x="6380163" y="1062038"/>
          <p14:tracePt t="20874" x="6456363" y="993775"/>
          <p14:tracePt t="20881" x="6600825" y="909638"/>
          <p14:tracePt t="20887" x="6754813" y="841375"/>
          <p14:tracePt t="20896" x="6873875" y="823913"/>
          <p14:tracePt t="20902" x="6967538" y="823913"/>
          <p14:tracePt t="20912" x="7162800" y="823913"/>
          <p14:tracePt t="20918" x="7315200" y="823913"/>
          <p14:tracePt t="20923" x="7493000" y="849313"/>
          <p14:tracePt t="20931" x="7900988" y="968375"/>
          <p14:tracePt t="20938" x="8207375" y="1104900"/>
          <p14:tracePt t="20946" x="8572500" y="1325563"/>
          <p14:tracePt t="20952" x="8886825" y="1546225"/>
          <p14:tracePt t="20960" x="9117013" y="1766888"/>
          <p14:tracePt t="20965" x="9320213" y="2014538"/>
          <p14:tracePt t="20972" x="9456738" y="2260600"/>
          <p14:tracePt t="20979" x="9550400" y="2481263"/>
          <p14:tracePt t="20986" x="9591675" y="2727325"/>
          <p14:tracePt t="20995" x="9591675" y="2871788"/>
          <p14:tracePt t="21000" x="9575800" y="2982913"/>
          <p14:tracePt t="21008" x="9540875" y="3109913"/>
          <p14:tracePt t="21017" x="9421813" y="3355975"/>
          <p14:tracePt t="21022" x="9320213" y="3543300"/>
          <p14:tracePt t="21029" x="9175750" y="3756025"/>
          <p14:tracePt t="21035" x="9048750" y="3908425"/>
          <p14:tracePt t="21046" x="8878888" y="4095750"/>
          <p14:tracePt t="21051" x="8699500" y="4232275"/>
          <p14:tracePt t="21056" x="8580438" y="4316413"/>
          <p14:tracePt t="21066" x="8445500" y="4384675"/>
          <p14:tracePt t="21072" x="8258175" y="4460875"/>
          <p14:tracePt t="21080" x="8037513" y="4503738"/>
          <p14:tracePt t="21084" x="7824788" y="4513263"/>
          <p14:tracePt t="21092" x="7596188" y="4513263"/>
          <p14:tracePt t="21100" x="7323138" y="4513263"/>
          <p14:tracePt t="21107" x="7018338" y="4460875"/>
          <p14:tracePt t="21115" x="6813550" y="4402138"/>
          <p14:tracePt t="21121" x="6584950" y="4341813"/>
          <p14:tracePt t="21129" x="6380163" y="4265613"/>
          <p14:tracePt t="21135" x="6219825" y="4197350"/>
          <p14:tracePt t="21142" x="6100763" y="4130675"/>
          <p14:tracePt t="21148" x="5946775" y="4037013"/>
          <p14:tracePt t="21155" x="5862638" y="3951288"/>
          <p14:tracePt t="21162" x="5794375" y="3875088"/>
          <p14:tracePt t="21169" x="5743575" y="3798888"/>
          <p14:tracePt t="21179" x="5708650" y="3697288"/>
          <p14:tracePt t="21183" x="5675313" y="3552825"/>
          <p14:tracePt t="21191" x="5649913" y="3373438"/>
          <p14:tracePt t="21200" x="5649913" y="3228975"/>
          <p14:tracePt t="21215" x="5718175" y="2686050"/>
          <p14:tracePt t="21220" x="5819775" y="2174875"/>
          <p14:tracePt t="21228" x="5938838" y="1741488"/>
          <p14:tracePt t="21233" x="6091238" y="1308100"/>
          <p14:tracePt t="21239" x="6245225" y="952500"/>
          <p14:tracePt t="21248" x="6372225" y="722313"/>
          <p14:tracePt t="21254" x="6483350" y="569913"/>
          <p14:tracePt t="21265" x="6600825" y="441325"/>
          <p14:tracePt t="21269" x="6694488" y="374650"/>
          <p14:tracePt t="21280" x="6780213" y="314325"/>
          <p14:tracePt t="21283" x="6856413" y="306388"/>
          <p14:tracePt t="21289" x="6932613" y="296863"/>
          <p14:tracePt t="21295" x="7000875" y="296863"/>
          <p14:tracePt t="21305" x="7085013" y="296863"/>
          <p14:tracePt t="21313" x="7204075" y="322263"/>
          <p14:tracePt t="21317" x="7383463" y="357188"/>
          <p14:tracePt t="21326" x="7621588" y="441325"/>
          <p14:tracePt t="21334" x="7756525" y="501650"/>
          <p14:tracePt t="21339" x="8012113" y="636588"/>
          <p14:tracePt t="21346" x="8410575" y="874713"/>
          <p14:tracePt t="21352" x="8623300" y="1036638"/>
          <p14:tracePt t="21362" x="8802688" y="1173163"/>
          <p14:tracePt t="21366" x="9031288" y="1419225"/>
          <p14:tracePt t="21375" x="9236075" y="1733550"/>
          <p14:tracePt t="21381" x="9320213" y="1920875"/>
          <p14:tracePt t="21389" x="9353550" y="2047875"/>
          <p14:tracePt t="21395" x="9380538" y="2235200"/>
          <p14:tracePt t="21402" x="9396413" y="2413000"/>
          <p14:tracePt t="21413" x="9388475" y="2686050"/>
          <p14:tracePt t="21417" x="9345613" y="2932113"/>
          <p14:tracePt t="21424" x="9302750" y="3076575"/>
          <p14:tracePt t="21431" x="9251950" y="3246438"/>
          <p14:tracePt t="21439" x="9183688" y="3424238"/>
          <p14:tracePt t="21445" x="9124950" y="3560763"/>
          <p14:tracePt t="21454" x="9048750" y="3713163"/>
          <p14:tracePt t="21462" x="8988425" y="3841750"/>
          <p14:tracePt t="21467" x="8929688" y="3976688"/>
          <p14:tracePt t="21473" x="8861425" y="4079875"/>
          <p14:tracePt t="21480" x="8750300" y="4224338"/>
          <p14:tracePt t="21486" x="8674100" y="4300538"/>
          <p14:tracePt t="21497" x="8513763" y="4427538"/>
          <p14:tracePt t="21502" x="8377238" y="4503738"/>
          <p14:tracePt t="21507" x="8258175" y="4572000"/>
          <p14:tracePt t="21514" x="8062913" y="4657725"/>
          <p14:tracePt t="21522" x="7918450" y="4691063"/>
          <p14:tracePt t="21528" x="7791450" y="4724400"/>
          <p14:tracePt t="21536" x="7629525" y="4767263"/>
          <p14:tracePt t="21545" x="7348538" y="4792663"/>
          <p14:tracePt t="21549" x="7264400" y="4792663"/>
          <p14:tracePt t="21559" x="7137400" y="4792663"/>
          <p14:tracePt t="21564" x="7069138" y="4767263"/>
          <p14:tracePt t="21573" x="7000875" y="4749800"/>
          <p14:tracePt t="21580" x="6942138" y="4716463"/>
          <p14:tracePt t="21585" x="6907213" y="4699000"/>
          <p14:tracePt t="21595" x="6873875" y="4683125"/>
          <p14:tracePt t="21599" x="6831013" y="4648200"/>
          <p14:tracePt t="21607" x="6780213" y="4614863"/>
          <p14:tracePt t="21616" x="6745288" y="4579938"/>
          <p14:tracePt t="21621" x="6694488" y="4538663"/>
          <p14:tracePt t="21629" x="6669088" y="4513263"/>
          <p14:tracePt t="21635" x="6635750" y="4486275"/>
          <p14:tracePt t="21641" x="6592888" y="4445000"/>
          <p14:tracePt t="21650" x="6550025" y="4394200"/>
          <p14:tracePt t="21656" x="6508750" y="4341813"/>
          <p14:tracePt t="21666" x="6456363" y="4249738"/>
          <p14:tracePt t="21671" x="6405563" y="4164013"/>
          <p14:tracePt t="21679" x="6372225" y="4062413"/>
          <p14:tracePt t="21684" x="6338888" y="3960813"/>
          <p14:tracePt t="21690" x="6329363" y="3832225"/>
          <p14:tracePt t="21700" x="6321425" y="3730625"/>
          <p14:tracePt t="21706" x="6321425" y="3629025"/>
          <p14:tracePt t="21712" x="6338888" y="3433763"/>
          <p14:tracePt t="21719" x="6389688" y="3254375"/>
          <p14:tracePt t="21729" x="6415088" y="3135313"/>
          <p14:tracePt t="21734" x="6448425" y="3025775"/>
          <p14:tracePt t="21739" x="6491288" y="2932113"/>
          <p14:tracePt t="21750" x="6524625" y="2838450"/>
          <p14:tracePt t="21755" x="6575425" y="2752725"/>
          <p14:tracePt t="21762" x="6618288" y="2633663"/>
          <p14:tracePt t="21768" x="6661150" y="2541588"/>
          <p14:tracePt t="21779" x="6719888" y="2438400"/>
          <p14:tracePt t="21785" x="6754813" y="2379663"/>
          <p14:tracePt t="21789" x="6797675" y="2303463"/>
          <p14:tracePt t="21799" x="6838950" y="2252663"/>
          <p14:tracePt t="21804" x="6856413" y="2209800"/>
          <p14:tracePt t="21814" x="6899275" y="2174875"/>
          <p14:tracePt t="21818" x="6915150" y="2149475"/>
          <p14:tracePt t="21824" x="6958013" y="2124075"/>
          <p14:tracePt t="21833" x="6983413" y="2116138"/>
          <p14:tracePt t="21839" x="7026275" y="2098675"/>
          <p14:tracePt t="21846" x="7085013" y="2090738"/>
          <p14:tracePt t="21854" x="7127875" y="2090738"/>
          <p14:tracePt t="21861" x="7188200" y="2090738"/>
          <p14:tracePt t="21868" x="7315200" y="2090738"/>
          <p14:tracePt t="21874" x="7535863" y="2124075"/>
          <p14:tracePt t="21882" x="7918450" y="2278063"/>
          <p14:tracePt t="21888" x="8189913" y="2371725"/>
          <p14:tracePt t="21895" x="8410575" y="2481263"/>
          <p14:tracePt t="21903" x="8716963" y="2651125"/>
          <p14:tracePt t="21912" x="8904288" y="2736850"/>
          <p14:tracePt t="21917" x="9056688" y="2863850"/>
          <p14:tracePt t="21923" x="9142413" y="2932113"/>
          <p14:tracePt t="21930" x="9175750" y="3016250"/>
          <p14:tracePt t="21939" x="9201150" y="3094038"/>
          <p14:tracePt t="21945" x="9226550" y="3170238"/>
          <p14:tracePt t="21950" x="9244013" y="3228975"/>
          <p14:tracePt t="21963" x="9261475" y="3305175"/>
          <p14:tracePt t="21969" x="9261475" y="3365500"/>
          <p14:tracePt t="21974" x="9251950" y="3517900"/>
          <p14:tracePt t="21980" x="9218613" y="3646488"/>
          <p14:tracePt t="21987" x="9158288" y="3798888"/>
          <p14:tracePt t="21995" x="9107488" y="3883025"/>
          <p14:tracePt t="22001" x="9064625" y="3976688"/>
          <p14:tracePt t="22008" x="9005888" y="4070350"/>
          <p14:tracePt t="22016" x="8955088" y="4164013"/>
          <p14:tracePt t="22023" x="8853488" y="4265613"/>
          <p14:tracePt t="22032" x="8793163" y="4333875"/>
          <p14:tracePt t="22038" x="8709025" y="4402138"/>
          <p14:tracePt t="22046" x="8648700" y="4470400"/>
          <p14:tracePt t="22050" x="8564563" y="4521200"/>
          <p14:tracePt t="22056" x="8478838" y="4564063"/>
          <p14:tracePt t="22065" x="8402638" y="4597400"/>
          <p14:tracePt t="22072" x="8351838" y="4622800"/>
          <p14:tracePt t="22079" x="8275638" y="4640263"/>
          <p14:tracePt t="22085" x="8189913" y="4648200"/>
          <p14:tracePt t="22093" x="8113713" y="4683125"/>
          <p14:tracePt t="22099" x="8045450" y="4691063"/>
          <p14:tracePt t="22105" x="7986713" y="4708525"/>
          <p14:tracePt t="22115" x="7935913" y="4716463"/>
          <p14:tracePt t="22121" x="7875588" y="4724400"/>
          <p14:tracePt t="22130" x="7832725" y="4733925"/>
          <p14:tracePt t="22135" x="7807325" y="4733925"/>
          <p14:tracePt t="22142" x="7766050" y="4741863"/>
          <p14:tracePt t="22149" x="7705725" y="4749800"/>
          <p14:tracePt t="22155" x="7637463" y="4749800"/>
          <p14:tracePt t="22164" x="7545388" y="4749800"/>
          <p14:tracePt t="22170" x="7451725" y="4749800"/>
          <p14:tracePt t="22178" x="7348538" y="4733925"/>
          <p14:tracePt t="22184" x="7272338" y="4724400"/>
          <p14:tracePt t="22191" x="7188200" y="4724400"/>
          <p14:tracePt t="22198" x="7085013" y="4708525"/>
          <p14:tracePt t="22204" x="6983413" y="4673600"/>
          <p14:tracePt t="22211" x="6932613" y="4640263"/>
          <p14:tracePt t="22219" x="6889750" y="4622800"/>
          <p14:tracePt t="22227" x="6856413" y="4614863"/>
          <p14:tracePt t="22233" x="6797675" y="4589463"/>
          <p14:tracePt t="22240" x="6745288" y="4564063"/>
          <p14:tracePt t="22248" x="6719888" y="4546600"/>
          <p14:tracePt t="22254" x="6686550" y="4538663"/>
          <p14:tracePt t="22262" x="6661150" y="4513263"/>
          <p14:tracePt t="22267" x="6653213" y="4503738"/>
          <p14:tracePt t="22276" x="6626225" y="4495800"/>
          <p14:tracePt t="22283" x="6610350" y="4486275"/>
          <p14:tracePt t="22290" x="6592888" y="4478338"/>
          <p14:tracePt t="22298" x="6575425" y="4460875"/>
          <p14:tracePt t="22303" x="6559550" y="4445000"/>
          <p14:tracePt t="22309" x="6542088" y="4435475"/>
          <p14:tracePt t="22319" x="6534150" y="4427538"/>
          <p14:tracePt t="22324" x="6516688" y="4410075"/>
          <p14:tracePt t="22332" x="6516688" y="4394200"/>
          <p14:tracePt t="22338" x="6499225" y="4376738"/>
          <p14:tracePt t="22345" x="6491288" y="4368800"/>
          <p14:tracePt t="22352" x="6483350" y="4351338"/>
          <p14:tracePt t="22361" x="6465888" y="4325938"/>
          <p14:tracePt t="22367" x="6456363" y="4300538"/>
          <p14:tracePt t="22374" x="6448425" y="4291013"/>
          <p14:tracePt t="22381" x="6448425" y="4275138"/>
          <p14:tracePt t="22388" x="6448425" y="4257675"/>
          <p14:tracePt t="22394" x="6440488" y="4257675"/>
          <p14:tracePt t="22402" x="6430963" y="4249738"/>
          <p14:tracePt t="22408" x="6423025" y="4240213"/>
          <p14:tracePt t="22417" x="6423025" y="4232275"/>
          <p14:tracePt t="22424" x="6423025" y="4224338"/>
          <p14:tracePt t="22431" x="6423025" y="4206875"/>
          <p14:tracePt t="22444" x="6423025" y="4189413"/>
          <p14:tracePt t="22451" x="6415088" y="4181475"/>
          <p14:tracePt t="22458" x="6415088" y="4171950"/>
          <p14:tracePt t="22466" x="6415088" y="4164013"/>
          <p14:tracePt t="22473" x="6415088" y="4156075"/>
          <p14:tracePt t="22481" x="6415088" y="4138613"/>
          <p14:tracePt t="22486" x="6415088" y="4121150"/>
          <p14:tracePt t="22494" x="6415088" y="4113213"/>
          <p14:tracePt t="22500" x="6415088" y="4095750"/>
          <p14:tracePt t="22507" x="6415088" y="4079875"/>
          <p14:tracePt t="22515" x="6415088" y="4062413"/>
          <p14:tracePt t="22522" x="6415088" y="4027488"/>
          <p14:tracePt t="22529" x="6415088" y="4019550"/>
          <p14:tracePt t="22535" x="6415088" y="4002088"/>
          <p14:tracePt t="22544" x="6415088" y="3994150"/>
          <p14:tracePt t="22550" x="6415088" y="3986213"/>
          <p14:tracePt t="22557" x="6415088" y="3976688"/>
          <p14:tracePt t="22565" x="6415088" y="3960813"/>
          <p14:tracePt t="22571" x="6415088" y="3951288"/>
          <p14:tracePt t="22585" x="6415088" y="3925888"/>
          <p14:tracePt t="22599" x="6415088" y="3917950"/>
          <p14:tracePt t="22607" x="6423025" y="3908425"/>
          <p14:tracePt t="22621" x="6423025" y="3892550"/>
          <p14:tracePt t="22642" x="6423025" y="3875088"/>
          <p14:tracePt t="22670" x="6423025" y="3867150"/>
          <p14:tracePt t="22706" x="6423025" y="3857625"/>
          <p14:tracePt t="22866" x="6423025" y="3867150"/>
          <p14:tracePt t="22881" x="6423025" y="3875088"/>
          <p14:tracePt t="23231" x="6346825" y="3697288"/>
          <p14:tracePt t="23238" x="6253163" y="3484563"/>
          <p14:tracePt t="23246" x="6202363" y="3305175"/>
          <p14:tracePt t="23254" x="6151563" y="3186113"/>
          <p14:tracePt t="23262" x="6116638" y="3084513"/>
          <p14:tracePt t="23270" x="6100763" y="3008313"/>
          <p14:tracePt t="23278" x="6065838" y="2932113"/>
          <p14:tracePt t="23286" x="6049963" y="2889250"/>
          <p14:tracePt t="23294" x="6032500" y="2855913"/>
          <p14:tracePt t="23302" x="6015038" y="2820988"/>
          <p14:tracePt t="23312" x="6007100" y="2795588"/>
          <p14:tracePt t="23319" x="5989638" y="2770188"/>
          <p14:tracePt t="23329" x="5972175" y="2744788"/>
          <p14:tracePt t="23334" x="5964238" y="2736850"/>
          <p14:tracePt t="23345" x="5946775" y="2711450"/>
          <p14:tracePt t="23349" x="5938838" y="2686050"/>
          <p14:tracePt t="23358" x="5930900" y="2668588"/>
          <p14:tracePt t="23367" x="5921375" y="2651125"/>
          <p14:tracePt t="23374" x="5905500" y="2643188"/>
          <p14:tracePt t="23384" x="5895975" y="2625725"/>
          <p14:tracePt t="23390" x="5888038" y="2617788"/>
          <p14:tracePt t="23399" x="5880100" y="2608263"/>
          <p14:tracePt t="23407" x="5880100" y="2600325"/>
          <p14:tracePt t="23416" x="5870575" y="2592388"/>
          <p14:tracePt t="23430" x="5862638" y="2592388"/>
          <p14:tracePt t="23445" x="5853113" y="2582863"/>
          <p14:tracePt t="23451" x="5853113" y="2574925"/>
          <p14:tracePt t="23458" x="5845175" y="2574925"/>
          <p14:tracePt t="23473" x="5837238" y="2574925"/>
          <p14:tracePt t="23478" x="5837238" y="2566988"/>
          <p14:tracePt t="23507" x="5827713" y="2566988"/>
          <p14:tracePt t="23514" x="5819775" y="2557463"/>
          <p14:tracePt t="23544" x="5819775" y="2549525"/>
          <p14:tracePt t="23557" x="5811838" y="2549525"/>
          <p14:tracePt t="23578" x="5802313" y="2549525"/>
          <p14:tracePt t="23612" x="5794375" y="2549525"/>
          <p14:tracePt t="23641" x="5786438" y="2549525"/>
          <p14:tracePt t="23655" x="5776913" y="2549525"/>
          <p14:tracePt t="24743" x="5913438" y="2354263"/>
          <p14:tracePt t="24750" x="6083300" y="2116138"/>
          <p14:tracePt t="24757" x="6194425" y="1946275"/>
          <p14:tracePt t="24764" x="6338888" y="1784350"/>
          <p14:tracePt t="24771" x="6440488" y="1674813"/>
          <p14:tracePt t="24778" x="6542088" y="1571625"/>
          <p14:tracePt t="24785" x="6653213" y="1470025"/>
          <p14:tracePt t="24792" x="6745288" y="1401763"/>
          <p14:tracePt t="24799" x="6823075" y="1350963"/>
          <p14:tracePt t="24806" x="6915150" y="1292225"/>
          <p14:tracePt t="24814" x="6983413" y="1257300"/>
          <p14:tracePt t="24821" x="7051675" y="1241425"/>
          <p14:tracePt t="24829" x="7112000" y="1216025"/>
          <p14:tracePt t="24833" x="7196138" y="1206500"/>
          <p14:tracePt t="24840" x="7307263" y="1206500"/>
          <p14:tracePt t="24849" x="7408863" y="1206500"/>
          <p14:tracePt t="24856" x="7535863" y="1231900"/>
          <p14:tracePt t="24864" x="7766050" y="1292225"/>
          <p14:tracePt t="24870" x="8037513" y="1411288"/>
          <p14:tracePt t="24878" x="8199438" y="1487488"/>
          <p14:tracePt t="24883" x="8377238" y="1606550"/>
          <p14:tracePt t="24890" x="8716963" y="1819275"/>
          <p14:tracePt t="24899" x="8980488" y="1989138"/>
          <p14:tracePt t="24905" x="9158288" y="2141538"/>
          <p14:tracePt t="24912" x="9294813" y="2260600"/>
          <p14:tracePt t="24919" x="9353550" y="2362200"/>
          <p14:tracePt t="24929" x="9363075" y="2397125"/>
          <p14:tracePt t="24934" x="9363075" y="2430463"/>
          <p14:tracePt t="24939" x="9363075" y="2463800"/>
          <p14:tracePt t="24946" x="9345613" y="2489200"/>
          <p14:tracePt t="24954" x="9328150" y="2524125"/>
          <p14:tracePt t="24962" x="9269413" y="2600325"/>
          <p14:tracePt t="24980" x="9031288" y="2820988"/>
          <p14:tracePt t="24985" x="8878888" y="2949575"/>
          <p14:tracePt t="24990" x="8674100" y="3094038"/>
          <p14:tracePt t="24995" x="8478838" y="3211513"/>
          <p14:tracePt t="25003" x="8291513" y="3279775"/>
          <p14:tracePt t="25012" x="8062913" y="3348038"/>
          <p14:tracePt t="25017" x="7816850" y="3373438"/>
          <p14:tracePt t="25024" x="7518400" y="3390900"/>
          <p14:tracePt t="25032" x="7348538" y="3390900"/>
          <p14:tracePt t="25039" x="7059613" y="3390900"/>
          <p14:tracePt t="25046" x="6788150" y="3382963"/>
          <p14:tracePt t="25053" x="6575425" y="3355975"/>
          <p14:tracePt t="25062" x="6321425" y="3305175"/>
          <p14:tracePt t="25066" x="6065838" y="3263900"/>
          <p14:tracePt t="25074" x="5827713" y="3160713"/>
          <p14:tracePt t="25083" x="5667375" y="3084513"/>
          <p14:tracePt t="25089" x="5573713" y="3016250"/>
          <p14:tracePt t="25094" x="5497513" y="2932113"/>
          <p14:tracePt t="25102" x="5411788" y="2830513"/>
          <p14:tracePt t="25113" x="5353050" y="2693988"/>
          <p14:tracePt t="25117" x="5302250" y="2592388"/>
          <p14:tracePt t="25122" x="5292725" y="2438400"/>
          <p14:tracePt t="25131" x="5284788" y="2293938"/>
          <p14:tracePt t="25138" x="5284788" y="2082800"/>
          <p14:tracePt t="25146" x="5343525" y="1741488"/>
          <p14:tracePt t="25150" x="5368925" y="1555750"/>
          <p14:tracePt t="25158" x="5411788" y="1300163"/>
          <p14:tracePt t="25168" x="5522913" y="977900"/>
          <p14:tracePt t="25172" x="5616575" y="765175"/>
          <p14:tracePt t="25179" x="5675313" y="663575"/>
          <p14:tracePt t="25186" x="5726113" y="611188"/>
          <p14:tracePt t="25195" x="5761038" y="577850"/>
          <p14:tracePt t="25200" x="5786438" y="569913"/>
          <p14:tracePt t="25208" x="5827713" y="569913"/>
          <p14:tracePt t="25217" x="5888038" y="569913"/>
          <p14:tracePt t="25221" x="5930900" y="569913"/>
          <p14:tracePt t="25229" x="5972175" y="577850"/>
          <p14:tracePt t="25237" x="6065838" y="595313"/>
          <p14:tracePt t="25246" x="6151563" y="628650"/>
          <p14:tracePt t="25250" x="6253163" y="663575"/>
          <p14:tracePt t="25257" x="6389688" y="739775"/>
          <p14:tracePt t="25266" x="6626225" y="909638"/>
          <p14:tracePt t="25271" x="6788150" y="1054100"/>
          <p14:tracePt t="25280" x="6864350" y="1130300"/>
          <p14:tracePt t="25286" x="6907213" y="1198563"/>
          <p14:tracePt t="25297" x="6924675" y="1241425"/>
          <p14:tracePt t="25301" x="6932613" y="1292225"/>
          <p14:tracePt t="25307" x="6932613" y="1333500"/>
          <p14:tracePt t="25313" x="6932613" y="1368425"/>
          <p14:tracePt t="25322" x="6915150" y="1401763"/>
          <p14:tracePt t="25331" x="6889750" y="1462088"/>
          <p14:tracePt t="25336" x="6831013" y="1538288"/>
          <p14:tracePt t="25346" x="6762750" y="1597025"/>
          <p14:tracePt t="25350" x="6678613" y="1674813"/>
          <p14:tracePt t="25355" x="6584950" y="1741488"/>
          <p14:tracePt t="25362" x="6499225" y="1801813"/>
          <p14:tracePt t="25369" x="6430963" y="1827213"/>
          <p14:tracePt t="25380" x="6364288" y="1852613"/>
          <p14:tracePt t="25385" x="6303963" y="1885950"/>
          <p14:tracePt t="25391" x="6245225" y="1895475"/>
          <p14:tracePt t="25397" x="6202363" y="1895475"/>
          <p14:tracePt t="25405" x="6142038" y="1895475"/>
          <p14:tracePt t="25411" x="6083300" y="1895475"/>
          <p14:tracePt t="25420" x="6015038" y="1895475"/>
          <p14:tracePt t="25430" x="5921375" y="1885950"/>
          <p14:tracePt t="25435" x="5862638" y="1860550"/>
          <p14:tracePt t="25441" x="5776913" y="1827213"/>
          <p14:tracePt t="25447" x="5718175" y="1809750"/>
          <p14:tracePt t="25728" x="5310188" y="1793875"/>
          <p14:tracePt t="25735" x="4749800" y="1751013"/>
          <p14:tracePt t="25744" x="4146550" y="1708150"/>
          <p14:tracePt t="25751" x="3475038" y="1649413"/>
          <p14:tracePt t="25758" x="2828925" y="1581150"/>
          <p14:tracePt t="25766" x="2217738" y="1512888"/>
          <p14:tracePt t="25775" x="1657350" y="1436688"/>
          <p14:tracePt t="25782" x="1198563" y="1333500"/>
          <p14:tracePt t="25790" x="798513" y="1241425"/>
          <p14:tracePt t="25798" x="509588" y="1138238"/>
          <p14:tracePt t="25806" x="271463" y="1054100"/>
          <p14:tracePt t="25814" x="111125" y="9779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A6DB2DD-5D8C-4D05-84F2-50874601192D}"/>
              </a:ext>
            </a:extLst>
          </p:cNvPr>
          <p:cNvSpPr txBox="1"/>
          <p:nvPr/>
        </p:nvSpPr>
        <p:spPr>
          <a:xfrm>
            <a:off x="0" y="281944"/>
            <a:ext cx="1117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2">
                    <a:lumMod val="10000"/>
                  </a:schemeClr>
                </a:solidFill>
              </a:rPr>
              <a:t>Output: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CD3609-3322-4869-A264-09F750743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07BDB-380C-4689-98E5-97355214D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" y="620498"/>
            <a:ext cx="2763686" cy="5875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664F1-4552-4203-9130-43F395D11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1" y="1142971"/>
            <a:ext cx="9265072" cy="5038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AF8E92-3C50-4EDA-8732-A39A2864D5CD}"/>
              </a:ext>
            </a:extLst>
          </p:cNvPr>
          <p:cNvSpPr txBox="1"/>
          <p:nvPr/>
        </p:nvSpPr>
        <p:spPr>
          <a:xfrm>
            <a:off x="5295898" y="760661"/>
            <a:ext cx="407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10000"/>
                  </a:schemeClr>
                </a:solidFill>
              </a:rPr>
              <a:t>G</a:t>
            </a:r>
            <a:r>
              <a:rPr lang="en-IN" b="1" dirty="0">
                <a:solidFill>
                  <a:schemeClr val="accent2">
                    <a:lumMod val="10000"/>
                  </a:schemeClr>
                </a:solidFill>
              </a:rPr>
              <a:t>ross sales by month-year graph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9BD00C6-6D50-47A4-BFEE-105F29143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81"/>
    </mc:Choice>
    <mc:Fallback xmlns="">
      <p:transition spd="slow" advTm="32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92" x="1817688" y="534988"/>
          <p14:tracePt t="2899" x="1868488" y="569913"/>
          <p14:tracePt t="2906" x="1946275" y="595313"/>
          <p14:tracePt t="2914" x="2038350" y="646113"/>
          <p14:tracePt t="2923" x="2090738" y="671513"/>
          <p14:tracePt t="2928" x="2124075" y="688975"/>
          <p14:tracePt t="2935" x="2225675" y="739775"/>
          <p14:tracePt t="2942" x="2260600" y="765175"/>
          <p14:tracePt t="2949" x="2311400" y="798513"/>
          <p14:tracePt t="2957" x="2370138" y="823913"/>
          <p14:tracePt t="2962" x="2455863" y="866775"/>
          <p14:tracePt t="2970" x="2497138" y="900113"/>
          <p14:tracePt t="2977" x="2514600" y="917575"/>
          <p14:tracePt t="2985" x="2540000" y="942975"/>
          <p14:tracePt t="2991" x="2549525" y="942975"/>
          <p14:tracePt t="2998" x="2557463" y="960438"/>
          <p14:tracePt t="3005" x="2565400" y="977900"/>
          <p14:tracePt t="3011" x="2574925" y="977900"/>
          <p14:tracePt t="3020" x="2582863" y="985838"/>
          <p14:tracePt t="3032" x="2582863" y="993775"/>
          <p14:tracePt t="3055" x="2590800" y="1003300"/>
          <p14:tracePt t="3062" x="2590800" y="1011238"/>
          <p14:tracePt t="3068" x="2590800" y="1019175"/>
          <p14:tracePt t="3110" x="2590800" y="1028700"/>
          <p14:tracePt t="3125" x="2590800" y="1036638"/>
          <p14:tracePt t="3209" x="2590800" y="1044575"/>
          <p14:tracePt t="4033" x="2600325" y="1044575"/>
          <p14:tracePt t="4048" x="2600325" y="1036638"/>
          <p14:tracePt t="4062" x="2600325" y="1028700"/>
          <p14:tracePt t="4075" x="2608263" y="1019175"/>
          <p14:tracePt t="4090" x="2616200" y="1011238"/>
          <p14:tracePt t="4098" x="2616200" y="1003300"/>
          <p14:tracePt t="4114" x="2616200" y="985838"/>
          <p14:tracePt t="4118" x="2616200" y="977900"/>
          <p14:tracePt t="4133" x="2616200" y="968375"/>
          <p14:tracePt t="4140" x="2616200" y="960438"/>
          <p14:tracePt t="4154" x="2616200" y="952500"/>
          <p14:tracePt t="4160" x="2616200" y="942975"/>
          <p14:tracePt t="4176" x="2608263" y="935038"/>
          <p14:tracePt t="4183" x="2608263" y="917575"/>
          <p14:tracePt t="4195" x="2600325" y="909638"/>
          <p14:tracePt t="4203" x="2590800" y="900113"/>
          <p14:tracePt t="4209" x="2590800" y="892175"/>
          <p14:tracePt t="4224" x="2590800" y="884238"/>
          <p14:tracePt t="4232" x="2582863" y="874713"/>
          <p14:tracePt t="4245" x="2574925" y="866775"/>
          <p14:tracePt t="4252" x="2574925" y="849313"/>
          <p14:tracePt t="4259" x="2565400" y="849313"/>
          <p14:tracePt t="4266" x="2565400" y="841375"/>
          <p14:tracePt t="4273" x="2565400" y="833438"/>
          <p14:tracePt t="4282" x="2557463" y="823913"/>
          <p14:tracePt t="4288" x="2549525" y="815975"/>
          <p14:tracePt t="4294" x="2532063" y="798513"/>
          <p14:tracePt t="4308" x="2514600" y="798513"/>
          <p14:tracePt t="4316" x="2497138" y="781050"/>
          <p14:tracePt t="4322" x="2489200" y="773113"/>
          <p14:tracePt t="4332" x="2471738" y="773113"/>
          <p14:tracePt t="4336" x="2463800" y="765175"/>
          <p14:tracePt t="4344" x="2455863" y="755650"/>
          <p14:tracePt t="4349" x="2438400" y="747713"/>
          <p14:tracePt t="4357" x="2420938" y="739775"/>
          <p14:tracePt t="4366" x="2405063" y="722313"/>
          <p14:tracePt t="4372" x="2387600" y="722313"/>
          <p14:tracePt t="4378" x="2370138" y="714375"/>
          <p14:tracePt t="4386" x="2344738" y="704850"/>
          <p14:tracePt t="4393" x="2336800" y="696913"/>
          <p14:tracePt t="4401" x="2319338" y="688975"/>
          <p14:tracePt t="4407" x="2301875" y="679450"/>
          <p14:tracePt t="4416" x="2293938" y="671513"/>
          <p14:tracePt t="4419" x="2276475" y="663575"/>
          <p14:tracePt t="4428" x="2260600" y="654050"/>
          <p14:tracePt t="4436" x="2243138" y="654050"/>
          <p14:tracePt t="4442" x="2208213" y="636588"/>
          <p14:tracePt t="4449" x="2200275" y="636588"/>
          <p14:tracePt t="4456" x="2174875" y="636588"/>
          <p14:tracePt t="4467" x="2166938" y="636588"/>
          <p14:tracePt t="4470" x="2149475" y="628650"/>
          <p14:tracePt t="4478" x="2124075" y="628650"/>
          <p14:tracePt t="4484" x="2116138" y="620713"/>
          <p14:tracePt t="4491" x="2090738" y="620713"/>
          <p14:tracePt t="4498" x="2065338" y="620713"/>
          <p14:tracePt t="4506" x="2047875" y="620713"/>
          <p14:tracePt t="4516" x="2030413" y="620713"/>
          <p14:tracePt t="4520" x="2005013" y="620713"/>
          <p14:tracePt t="4526" x="1997075" y="620713"/>
          <p14:tracePt t="4535" x="1971675" y="620713"/>
          <p14:tracePt t="4542" x="1954213" y="620713"/>
          <p14:tracePt t="4548" x="1946275" y="620713"/>
          <p14:tracePt t="4554" x="1928813" y="620713"/>
          <p14:tracePt t="4562" x="1911350" y="620713"/>
          <p14:tracePt t="4568" x="1885950" y="620713"/>
          <p14:tracePt t="4576" x="1860550" y="620713"/>
          <p14:tracePt t="4582" x="1843088" y="620713"/>
          <p14:tracePt t="4590" x="1827213" y="620713"/>
          <p14:tracePt t="4599" x="1809750" y="620713"/>
          <p14:tracePt t="4603" x="1792288" y="620713"/>
          <p14:tracePt t="4612" x="1766888" y="620713"/>
          <p14:tracePt t="4617" x="1749425" y="620713"/>
          <p14:tracePt t="4626" x="1741488" y="620713"/>
          <p14:tracePt t="4633" x="1724025" y="620713"/>
          <p14:tracePt t="4639" x="1708150" y="628650"/>
          <p14:tracePt t="4653" x="1698625" y="628650"/>
          <p14:tracePt t="4661" x="1682750" y="628650"/>
          <p14:tracePt t="4668" x="1673225" y="628650"/>
          <p14:tracePt t="4676" x="1665288" y="628650"/>
          <p14:tracePt t="4682" x="1657350" y="628650"/>
          <p14:tracePt t="4695" x="1647825" y="628650"/>
          <p14:tracePt t="4703" x="1639888" y="636588"/>
          <p14:tracePt t="4716" x="1622425" y="636588"/>
          <p14:tracePt t="4725" x="1614488" y="646113"/>
          <p14:tracePt t="4738" x="1606550" y="654050"/>
          <p14:tracePt t="4752" x="1589088" y="654050"/>
          <p14:tracePt t="4774" x="1579563" y="654050"/>
          <p14:tracePt t="4783" x="1571625" y="654050"/>
          <p14:tracePt t="4787" x="1571625" y="663575"/>
          <p14:tracePt t="4801" x="1563688" y="671513"/>
          <p14:tracePt t="4815" x="1554163" y="671513"/>
          <p14:tracePt t="4823" x="1546225" y="671513"/>
          <p14:tracePt t="4832" x="1546225" y="679450"/>
          <p14:tracePt t="4836" x="1538288" y="679450"/>
          <p14:tracePt t="4850" x="1528763" y="688975"/>
          <p14:tracePt t="4858" x="1528763" y="696913"/>
          <p14:tracePt t="4886" x="1520825" y="696913"/>
          <p14:tracePt t="4898" x="1512888" y="704850"/>
          <p14:tracePt t="4915" x="1503363" y="714375"/>
          <p14:tracePt t="4949" x="1495425" y="722313"/>
          <p14:tracePt t="5358" x="1503363" y="722313"/>
          <p14:tracePt t="5364" x="1512888" y="714375"/>
          <p14:tracePt t="5372" x="1538288" y="696913"/>
          <p14:tracePt t="5378" x="1571625" y="688975"/>
          <p14:tracePt t="5388" x="1622425" y="671513"/>
          <p14:tracePt t="5393" x="1647825" y="663575"/>
          <p14:tracePt t="5401" x="1716088" y="636588"/>
          <p14:tracePt t="5408" x="1784350" y="636588"/>
          <p14:tracePt t="5416" x="1835150" y="628650"/>
          <p14:tracePt t="5421" x="1903413" y="628650"/>
          <p14:tracePt t="5428" x="1946275" y="628650"/>
          <p14:tracePt t="5435" x="2005013" y="628650"/>
          <p14:tracePt t="5443" x="2073275" y="628650"/>
          <p14:tracePt t="5449" x="2166938" y="646113"/>
          <p14:tracePt t="5456" x="2276475" y="663575"/>
          <p14:tracePt t="5466" x="2420938" y="696913"/>
          <p14:tracePt t="5470" x="2565400" y="747713"/>
          <p14:tracePt t="5478" x="2684463" y="781050"/>
          <p14:tracePt t="5486" x="2879725" y="849313"/>
          <p14:tracePt t="5491" x="3024188" y="900113"/>
          <p14:tracePt t="5500" x="3117850" y="935038"/>
          <p14:tracePt t="5506" x="3203575" y="960438"/>
          <p14:tracePt t="5516" x="3279775" y="977900"/>
          <p14:tracePt t="5520" x="3313113" y="993775"/>
          <p14:tracePt t="5528" x="3348038" y="1011238"/>
          <p14:tracePt t="5536" x="3363913" y="1019175"/>
          <p14:tracePt t="5541" x="3363913" y="1028700"/>
          <p14:tracePt t="5549" x="3373438" y="1036638"/>
          <p14:tracePt t="5569" x="3381375" y="1036638"/>
          <p14:tracePt t="5578" x="3381375" y="1044575"/>
          <p14:tracePt t="5599" x="3381375" y="1054100"/>
          <p14:tracePt t="5611" x="3381375" y="1062038"/>
          <p14:tracePt t="5648" x="3381375" y="1079500"/>
          <p14:tracePt t="5675" x="3381375" y="1087438"/>
          <p14:tracePt t="5683" x="3381375" y="1096963"/>
          <p14:tracePt t="5690" x="3381375" y="1104900"/>
          <p14:tracePt t="5710" x="3381375" y="1112838"/>
          <p14:tracePt t="5717" x="3381375" y="1122363"/>
          <p14:tracePt t="5738" x="3381375" y="1130300"/>
          <p14:tracePt t="5746" x="3373438" y="1138238"/>
          <p14:tracePt t="5759" x="3373438" y="1147763"/>
          <p14:tracePt t="5765" x="3363913" y="1147763"/>
          <p14:tracePt t="5774" x="3363913" y="1155700"/>
          <p14:tracePt t="5782" x="3355975" y="1155700"/>
          <p14:tracePt t="5787" x="3355975" y="1163638"/>
          <p14:tracePt t="5802" x="3355975" y="1173163"/>
          <p14:tracePt t="5816" x="3348038" y="1181100"/>
          <p14:tracePt t="5822" x="3348038" y="1189038"/>
          <p14:tracePt t="5832" x="3338513" y="1189038"/>
          <p14:tracePt t="5844" x="3338513" y="1198563"/>
          <p14:tracePt t="5849" x="3338513" y="1206500"/>
          <p14:tracePt t="5872" x="3330575" y="1216025"/>
          <p14:tracePt t="5878" x="3330575" y="1223963"/>
          <p14:tracePt t="5886" x="3322638" y="1223963"/>
          <p14:tracePt t="5908" x="3313113" y="1231900"/>
          <p14:tracePt t="5936" x="3313113" y="1241425"/>
          <p14:tracePt t="5948" x="3313113" y="1249363"/>
          <p14:tracePt t="5971" x="3313113" y="1274763"/>
          <p14:tracePt t="5978" x="3322638" y="1292225"/>
          <p14:tracePt t="5985" x="3363913" y="1368425"/>
          <p14:tracePt t="5992" x="3568700" y="1758950"/>
          <p14:tracePt t="5999" x="3781425" y="2124075"/>
          <p14:tracePt t="6006" x="4002088" y="2549525"/>
          <p14:tracePt t="6016" x="4214813" y="2914650"/>
          <p14:tracePt t="6020" x="4443413" y="3263900"/>
          <p14:tracePt t="6026" x="4562475" y="3433763"/>
          <p14:tracePt t="6035" x="4613275" y="3527425"/>
          <p14:tracePt t="6042" x="4664075" y="3611563"/>
          <p14:tracePt t="6051" x="4740275" y="3806825"/>
          <p14:tracePt t="6055" x="4775200" y="3900488"/>
          <p14:tracePt t="6061" x="4808538" y="4002088"/>
          <p14:tracePt t="6071" x="4843463" y="4130675"/>
          <p14:tracePt t="6077" x="4868863" y="4308475"/>
          <p14:tracePt t="6082" x="4868863" y="4460875"/>
          <p14:tracePt t="6089" x="4868863" y="4605338"/>
          <p14:tracePt t="6099" x="4859338" y="4716463"/>
          <p14:tracePt t="6105" x="4859338" y="4835525"/>
          <p14:tracePt t="6118" x="4818063" y="5005388"/>
          <p14:tracePt t="6125" x="4818063" y="5056188"/>
          <p14:tracePt t="6133" x="4791075" y="5099050"/>
          <p14:tracePt t="6139" x="4791075" y="5124450"/>
          <p14:tracePt t="6148" x="4783138" y="5149850"/>
          <p14:tracePt t="6152" x="4783138" y="5157788"/>
          <p14:tracePt t="6161" x="4775200" y="5175250"/>
          <p14:tracePt t="6168" x="4765675" y="5192713"/>
          <p14:tracePt t="6174" x="4757738" y="5200650"/>
          <p14:tracePt t="6182" x="4749800" y="5208588"/>
          <p14:tracePt t="6196" x="4740275" y="5226050"/>
          <p14:tracePt t="6204" x="4732338" y="5226050"/>
          <p14:tracePt t="6210" x="4724400" y="5235575"/>
          <p14:tracePt t="6217" x="4706938" y="5243513"/>
          <p14:tracePt t="6224" x="4681538" y="5260975"/>
          <p14:tracePt t="6231" x="4664075" y="5268913"/>
          <p14:tracePt t="6238" x="4646613" y="5286375"/>
          <p14:tracePt t="6245" x="4595813" y="5294313"/>
          <p14:tracePt t="6252" x="4579938" y="5302250"/>
          <p14:tracePt t="6259" x="4554538" y="5311775"/>
          <p14:tracePt t="6267" x="4529138" y="5311775"/>
          <p14:tracePt t="6273" x="4503738" y="5319713"/>
          <p14:tracePt t="6281" x="4486275" y="5319713"/>
          <p14:tracePt t="6287" x="4460875" y="5327650"/>
          <p14:tracePt t="6294" x="4443413" y="5327650"/>
          <p14:tracePt t="6301" x="4435475" y="5327650"/>
          <p14:tracePt t="6308" x="4410075" y="5327650"/>
          <p14:tracePt t="6314" x="4384675" y="5327650"/>
          <p14:tracePt t="6322" x="4375150" y="5327650"/>
          <p14:tracePt t="6331" x="4341813" y="5327650"/>
          <p14:tracePt t="6337" x="4324350" y="5327650"/>
          <p14:tracePt t="6344" x="4316413" y="5327650"/>
          <p14:tracePt t="6348" x="4291013" y="5319713"/>
          <p14:tracePt t="6357" x="4273550" y="5302250"/>
          <p14:tracePt t="6365" x="4248150" y="5294313"/>
          <p14:tracePt t="6372" x="4230688" y="5276850"/>
          <p14:tracePt t="6379" x="4205288" y="5260975"/>
          <p14:tracePt t="6386" x="4179888" y="5235575"/>
          <p14:tracePt t="6393" x="4162425" y="5218113"/>
          <p14:tracePt t="6400" x="4137025" y="5192713"/>
          <p14:tracePt t="6406" x="4121150" y="5167313"/>
          <p14:tracePt t="6413" x="4103688" y="5132388"/>
          <p14:tracePt t="6421" x="4086225" y="5099050"/>
          <p14:tracePt t="6428" x="4070350" y="5064125"/>
          <p14:tracePt t="6435" x="4060825" y="5030788"/>
          <p14:tracePt t="6442" x="4052888" y="4997450"/>
          <p14:tracePt t="6448" x="4044950" y="4954588"/>
          <p14:tracePt t="6457" x="4044950" y="4919663"/>
          <p14:tracePt t="6463" x="4044950" y="4878388"/>
          <p14:tracePt t="6470" x="4044950" y="4827588"/>
          <p14:tracePt t="6477" x="4052888" y="4767263"/>
          <p14:tracePt t="6484" x="4070350" y="4708525"/>
          <p14:tracePt t="6491" x="4095750" y="4648200"/>
          <p14:tracePt t="6499" x="4121150" y="4564063"/>
          <p14:tracePt t="6505" x="4137025" y="4513263"/>
          <p14:tracePt t="6514" x="4146550" y="4486275"/>
          <p14:tracePt t="6520" x="4154488" y="4460875"/>
          <p14:tracePt t="6527" x="4171950" y="4445000"/>
          <p14:tracePt t="6534" x="4179888" y="4427538"/>
          <p14:tracePt t="6540" x="4179888" y="4419600"/>
          <p14:tracePt t="6548" x="4187825" y="4419600"/>
          <p14:tracePt t="6554" x="4187825" y="4402138"/>
          <p14:tracePt t="6561" x="4197350" y="4394200"/>
          <p14:tracePt t="6576" x="4205288" y="4394200"/>
          <p14:tracePt t="6583" x="4205288" y="4384675"/>
          <p14:tracePt t="6590" x="4205288" y="4376738"/>
          <p14:tracePt t="6598" x="4205288" y="4368800"/>
          <p14:tracePt t="6617" x="4214813" y="4368800"/>
          <p14:tracePt t="6633" x="4222750" y="4359275"/>
          <p14:tracePt t="6653" x="4222750" y="4351338"/>
          <p14:tracePt t="6737" x="4214813" y="4351338"/>
          <p14:tracePt t="6745" x="4214813" y="4359275"/>
          <p14:tracePt t="6759" x="4197350" y="4359275"/>
          <p14:tracePt t="6766" x="4179888" y="4368800"/>
          <p14:tracePt t="6773" x="4146550" y="4394200"/>
          <p14:tracePt t="6781" x="4086225" y="4419600"/>
          <p14:tracePt t="6787" x="3959225" y="4460875"/>
          <p14:tracePt t="6794" x="3789363" y="4503738"/>
          <p14:tracePt t="6802" x="3678238" y="4538663"/>
          <p14:tracePt t="6808" x="3586163" y="4564063"/>
          <p14:tracePt t="6816" x="3475038" y="4579938"/>
          <p14:tracePt t="6822" x="3389313" y="4597400"/>
          <p14:tracePt t="6830" x="3330575" y="4605338"/>
          <p14:tracePt t="6837" x="3297238" y="4614863"/>
          <p14:tracePt t="6843" x="3262313" y="4614863"/>
          <p14:tracePt t="6850" x="3236913" y="4614863"/>
          <p14:tracePt t="6858" x="3228975" y="4614863"/>
          <p14:tracePt t="6864" x="3219450" y="4614863"/>
          <p14:tracePt t="6872" x="3211513" y="4614863"/>
          <p14:tracePt t="6885" x="3203575" y="4614863"/>
          <p14:tracePt t="6892" x="3194050" y="4614863"/>
          <p14:tracePt t="6907" x="3186113" y="4614863"/>
          <p14:tracePt t="6928" x="3178175" y="4614863"/>
          <p14:tracePt t="6947" x="3168650" y="4614863"/>
          <p14:tracePt t="6970" x="3168650" y="4605338"/>
          <p14:tracePt t="7005" x="3168650" y="4597400"/>
          <p14:tracePt t="7012" x="3168650" y="4589463"/>
          <p14:tracePt t="7020" x="3168650" y="4579938"/>
          <p14:tracePt t="7041" x="3168650" y="4572000"/>
          <p14:tracePt t="7047" x="3168650" y="4564063"/>
          <p14:tracePt t="7054" x="3168650" y="4554538"/>
          <p14:tracePt t="7062" x="3168650" y="4546600"/>
          <p14:tracePt t="7068" x="3168650" y="4538663"/>
          <p14:tracePt t="7083" x="3168650" y="4529138"/>
          <p14:tracePt t="7090" x="3168650" y="4521200"/>
          <p14:tracePt t="7097" x="3178175" y="4513263"/>
          <p14:tracePt t="7104" x="3178175" y="4503738"/>
          <p14:tracePt t="7111" x="3178175" y="4495800"/>
          <p14:tracePt t="7118" x="3186113" y="4478338"/>
          <p14:tracePt t="7125" x="3194050" y="4460875"/>
          <p14:tracePt t="7131" x="3211513" y="4435475"/>
          <p14:tracePt t="7148" x="3254375" y="4376738"/>
          <p14:tracePt t="7154" x="3270250" y="4359275"/>
          <p14:tracePt t="7160" x="3297238" y="4316413"/>
          <p14:tracePt t="7167" x="3322638" y="4283075"/>
          <p14:tracePt t="7174" x="3348038" y="4249738"/>
          <p14:tracePt t="7182" x="3363913" y="4214813"/>
          <p14:tracePt t="7189" x="3398838" y="4171950"/>
          <p14:tracePt t="7198" x="3424238" y="4146550"/>
          <p14:tracePt t="7202" x="3441700" y="4130675"/>
          <p14:tracePt t="7209" x="3467100" y="4087813"/>
          <p14:tracePt t="7217" x="3482975" y="4062413"/>
          <p14:tracePt t="7224" x="3492500" y="4044950"/>
          <p14:tracePt t="7229" x="3508375" y="4019550"/>
          <p14:tracePt t="7237" x="3533775" y="3994150"/>
          <p14:tracePt t="7245" x="3551238" y="3968750"/>
          <p14:tracePt t="7252" x="3576638" y="3951288"/>
          <p14:tracePt t="7259" x="3586163" y="3943350"/>
          <p14:tracePt t="7268" x="3602038" y="3917950"/>
          <p14:tracePt t="7273" x="3619500" y="3908425"/>
          <p14:tracePt t="7282" x="3636963" y="3900488"/>
          <p14:tracePt t="7286" x="3644900" y="3892550"/>
          <p14:tracePt t="7301" x="3652838" y="3883025"/>
          <p14:tracePt t="7308" x="3662363" y="3883025"/>
          <p14:tracePt t="7315" x="3670300" y="3875088"/>
          <p14:tracePt t="7322" x="3670300" y="3867150"/>
          <p14:tracePt t="7331" x="3687763" y="3867150"/>
          <p14:tracePt t="7336" x="3695700" y="3867150"/>
          <p14:tracePt t="7350" x="3695700" y="3857625"/>
          <p14:tracePt t="7357" x="3703638" y="3857625"/>
          <p14:tracePt t="7365" x="3713163" y="3857625"/>
          <p14:tracePt t="7371" x="3713163" y="3849688"/>
          <p14:tracePt t="7386" x="3721100" y="3849688"/>
          <p14:tracePt t="7393" x="3729038" y="3849688"/>
          <p14:tracePt t="7406" x="3738563" y="3849688"/>
          <p14:tracePt t="7449" x="3746500" y="3849688"/>
          <p14:tracePt t="7470" x="3756025" y="3849688"/>
          <p14:tracePt t="7484" x="3756025" y="3841750"/>
          <p14:tracePt t="7554" x="3763963" y="3841750"/>
          <p14:tracePt t="7590" x="3771900" y="3841750"/>
          <p14:tracePt t="7604" x="3771900" y="3832225"/>
          <p14:tracePt t="7667" x="3771900" y="3824288"/>
          <p14:tracePt t="7680" x="3781425" y="3824288"/>
          <p14:tracePt t="7736" x="3789363" y="3824288"/>
          <p14:tracePt t="7787" x="3797300" y="3824288"/>
          <p14:tracePt t="7822" x="3806825" y="3824288"/>
          <p14:tracePt t="7842" x="3814763" y="3824288"/>
          <p14:tracePt t="7886" x="3822700" y="3824288"/>
          <p14:tracePt t="7913" x="3832225" y="3824288"/>
          <p14:tracePt t="7927" x="3840163" y="3824288"/>
          <p14:tracePt t="7963" x="3848100" y="3824288"/>
          <p14:tracePt t="7984" x="3857625" y="3824288"/>
          <p14:tracePt t="8040" x="3857625" y="3832225"/>
          <p14:tracePt t="8076" x="3857625" y="3841750"/>
          <p14:tracePt t="8090" x="3865563" y="3841750"/>
          <p14:tracePt t="8104" x="3873500" y="3841750"/>
          <p14:tracePt t="8125" x="3873500" y="3849688"/>
          <p14:tracePt t="8130" x="3883025" y="3849688"/>
          <p14:tracePt t="8160" x="3890963" y="3857625"/>
          <p14:tracePt t="8188" x="3900488" y="3867150"/>
          <p14:tracePt t="8209" x="3908425" y="3875088"/>
          <p14:tracePt t="8238" x="3908425" y="3883025"/>
          <p14:tracePt t="8244" x="3916363" y="3883025"/>
          <p14:tracePt t="8259" x="3925888" y="3883025"/>
          <p14:tracePt t="8272" x="3925888" y="3892550"/>
          <p14:tracePt t="8295" x="3933825" y="3900488"/>
          <p14:tracePt t="8308" x="3941763" y="3900488"/>
          <p14:tracePt t="8351" x="3951288" y="3908425"/>
          <p14:tracePt t="8363" x="3959225" y="3917950"/>
          <p14:tracePt t="8378" x="3959225" y="3925888"/>
          <p14:tracePt t="8392" x="3967163" y="3925888"/>
          <p14:tracePt t="8421" x="3967163" y="3935413"/>
          <p14:tracePt t="8427" x="3976688" y="3935413"/>
          <p14:tracePt t="8442" x="3976688" y="3943350"/>
          <p14:tracePt t="8484" x="3976688" y="3951288"/>
          <p14:tracePt t="8498" x="3976688" y="3960813"/>
          <p14:tracePt t="8513" x="3984625" y="3960813"/>
          <p14:tracePt t="8527" x="3984625" y="3968750"/>
          <p14:tracePt t="8547" x="3984625" y="3976688"/>
          <p14:tracePt t="8562" x="3984625" y="3986213"/>
          <p14:tracePt t="8596" x="3984625" y="3994150"/>
          <p14:tracePt t="8604" x="3992563" y="4002088"/>
          <p14:tracePt t="8618" x="4002088" y="4011613"/>
          <p14:tracePt t="8632" x="4002088" y="4019550"/>
          <p14:tracePt t="8647" x="4002088" y="4027488"/>
          <p14:tracePt t="8653" x="4010025" y="4027488"/>
          <p14:tracePt t="8667" x="4010025" y="4037013"/>
          <p14:tracePt t="8674" x="4010025" y="4044950"/>
          <p14:tracePt t="8680" x="4010025" y="4052888"/>
          <p14:tracePt t="8695" x="4017963" y="4052888"/>
          <p14:tracePt t="8703" x="4017963" y="4062413"/>
          <p14:tracePt t="8709" x="4027488" y="4070350"/>
          <p14:tracePt t="8731" x="4027488" y="4079875"/>
          <p14:tracePt t="8745" x="4027488" y="4087813"/>
          <p14:tracePt t="8759" x="4027488" y="4095750"/>
          <p14:tracePt t="8773" x="4027488" y="4105275"/>
          <p14:tracePt t="8781" x="4027488" y="4113213"/>
          <p14:tracePt t="8822" x="4027488" y="4121150"/>
          <p14:tracePt t="8844" x="4027488" y="4130675"/>
          <p14:tracePt t="8863" x="4035425" y="4130675"/>
          <p14:tracePt t="8885" x="4035425" y="4138613"/>
          <p14:tracePt t="8949" x="4035425" y="4146550"/>
          <p14:tracePt t="8970" x="4035425" y="4156075"/>
          <p14:tracePt t="9019" x="4035425" y="4164013"/>
          <p14:tracePt t="9040" x="4035425" y="4171950"/>
          <p14:tracePt t="9047" x="4044950" y="4171950"/>
          <p14:tracePt t="9076" x="4044950" y="4181475"/>
          <p14:tracePt t="9097" x="4044950" y="4189413"/>
          <p14:tracePt t="9111" x="4052888" y="4197350"/>
          <p14:tracePt t="9125" x="4060825" y="4197350"/>
          <p14:tracePt t="9131" x="4060825" y="4206875"/>
          <p14:tracePt t="9147" x="4060825" y="4214813"/>
          <p14:tracePt t="9153" x="4070350" y="4214813"/>
          <p14:tracePt t="9167" x="4070350" y="4224338"/>
          <p14:tracePt t="9189" x="4070350" y="4232275"/>
          <p14:tracePt t="9196" x="4070350" y="4240213"/>
          <p14:tracePt t="9216" x="4070350" y="4249738"/>
          <p14:tracePt t="9223" x="4078288" y="4249738"/>
          <p14:tracePt t="9238" x="4078288" y="4257675"/>
          <p14:tracePt t="9244" x="4086225" y="4257675"/>
          <p14:tracePt t="9280" x="4095750" y="4265613"/>
          <p14:tracePt t="9293" x="4095750" y="4275138"/>
          <p14:tracePt t="9315" x="4095750" y="4283075"/>
          <p14:tracePt t="9322" x="4103688" y="4283075"/>
          <p14:tracePt t="9336" x="4111625" y="4283075"/>
          <p14:tracePt t="9357" x="4111625" y="4291013"/>
          <p14:tracePt t="9365" x="4111625" y="4300538"/>
          <p14:tracePt t="9372" x="4121150" y="4300538"/>
          <p14:tracePt t="9393" x="4137025" y="4308475"/>
          <p14:tracePt t="9400" x="4137025" y="4316413"/>
          <p14:tracePt t="9406" x="4146550" y="4325938"/>
          <p14:tracePt t="9415" x="4154488" y="4333875"/>
          <p14:tracePt t="9421" x="4171950" y="4351338"/>
          <p14:tracePt t="9428" x="4179888" y="4368800"/>
          <p14:tracePt t="9436" x="4187825" y="4368800"/>
          <p14:tracePt t="9442" x="4205288" y="4394200"/>
          <p14:tracePt t="9448" x="4214813" y="4410075"/>
          <p14:tracePt t="9456" x="4230688" y="4427538"/>
          <p14:tracePt t="9465" x="4248150" y="4445000"/>
          <p14:tracePt t="9470" x="4265613" y="4460875"/>
          <p14:tracePt t="9477" x="4281488" y="4486275"/>
          <p14:tracePt t="9485" x="4291013" y="4495800"/>
          <p14:tracePt t="9492" x="4306888" y="4513263"/>
          <p14:tracePt t="9498" x="4324350" y="4529138"/>
          <p14:tracePt t="9505" x="4349750" y="4554538"/>
          <p14:tracePt t="9513" x="4359275" y="4564063"/>
          <p14:tracePt t="9519" x="4367213" y="4572000"/>
          <p14:tracePt t="9526" x="4384675" y="4589463"/>
          <p14:tracePt t="9533" x="4410075" y="4614863"/>
          <p14:tracePt t="9541" x="4435475" y="4630738"/>
          <p14:tracePt t="9548" x="4443413" y="4640263"/>
          <p14:tracePt t="9555" x="4451350" y="4648200"/>
          <p14:tracePt t="9562" x="4476750" y="4648200"/>
          <p14:tracePt t="9568" x="4476750" y="4657725"/>
          <p14:tracePt t="9576" x="4486275" y="4665663"/>
          <p14:tracePt t="9583" x="4511675" y="4673600"/>
          <p14:tracePt t="9598" x="4529138" y="4673600"/>
          <p14:tracePt t="9612" x="4537075" y="4683125"/>
          <p14:tracePt t="9618" x="4554538" y="4683125"/>
          <p14:tracePt t="9631" x="4570413" y="4691063"/>
          <p14:tracePt t="9639" x="4587875" y="4691063"/>
          <p14:tracePt t="9647" x="4595813" y="4699000"/>
          <p14:tracePt t="9653" x="4613275" y="4699000"/>
          <p14:tracePt t="9660" x="4630738" y="4699000"/>
          <p14:tracePt t="9675" x="4646613" y="4699000"/>
          <p14:tracePt t="9681" x="4646613" y="4708525"/>
          <p14:tracePt t="9688" x="4664075" y="4708525"/>
          <p14:tracePt t="9695" x="4673600" y="4708525"/>
          <p14:tracePt t="9710" x="4681538" y="4708525"/>
          <p14:tracePt t="9716" x="4699000" y="4708525"/>
          <p14:tracePt t="9724" x="4699000" y="4716463"/>
          <p14:tracePt t="9730" x="4706938" y="4716463"/>
          <p14:tracePt t="9745" x="4714875" y="4716463"/>
          <p14:tracePt t="9759" x="4724400" y="4716463"/>
          <p14:tracePt t="9780" x="4732338" y="4716463"/>
          <p14:tracePt t="9787" x="4740275" y="4716463"/>
          <p14:tracePt t="9807" x="4740275" y="4724400"/>
          <p14:tracePt t="10391" x="4757738" y="4749800"/>
          <p14:tracePt t="10398" x="4800600" y="4784725"/>
          <p14:tracePt t="10405" x="4902200" y="4860925"/>
          <p14:tracePt t="10411" x="5003800" y="4937125"/>
          <p14:tracePt t="10419" x="5072063" y="4979988"/>
          <p14:tracePt t="10427" x="5106988" y="5013325"/>
          <p14:tracePt t="10434" x="5148263" y="5038725"/>
          <p14:tracePt t="10441" x="5165725" y="5056188"/>
          <p14:tracePt t="10449" x="5191125" y="5073650"/>
          <p14:tracePt t="10453" x="5208588" y="5073650"/>
          <p14:tracePt t="10461" x="5216525" y="5091113"/>
          <p14:tracePt t="10470" x="5224463" y="5099050"/>
          <p14:tracePt t="10476" x="5224463" y="5106988"/>
          <p14:tracePt t="10482" x="5233988" y="5106988"/>
          <p14:tracePt t="10499" x="5241925" y="5116513"/>
          <p14:tracePt t="10503" x="5241925" y="5124450"/>
          <p14:tracePt t="10511" x="5241925" y="5132388"/>
          <p14:tracePt t="10518" x="5241925" y="5141913"/>
          <p14:tracePt t="10525" x="5249863" y="5149850"/>
          <p14:tracePt t="10531" x="5259388" y="5149850"/>
          <p14:tracePt t="10549" x="5259388" y="5157788"/>
          <p14:tracePt t="10554" x="5259388" y="5167313"/>
          <p14:tracePt t="10560" x="5267325" y="5175250"/>
          <p14:tracePt t="10574" x="5267325" y="5183188"/>
          <p14:tracePt t="10582" x="5267325" y="5192713"/>
          <p14:tracePt t="10596" x="5267325" y="5200650"/>
          <p14:tracePt t="10603" x="5276850" y="5208588"/>
          <p14:tracePt t="10615" x="5276850" y="5218113"/>
          <p14:tracePt t="10623" x="5284788" y="5226050"/>
          <p14:tracePt t="10632" x="5284788" y="5235575"/>
          <p14:tracePt t="10644" x="5284788" y="5243513"/>
          <p14:tracePt t="10652" x="5292725" y="5251450"/>
          <p14:tracePt t="10658" x="5302250" y="5260975"/>
          <p14:tracePt t="10665" x="5310188" y="5268913"/>
          <p14:tracePt t="10673" x="5310188" y="5276850"/>
          <p14:tracePt t="10687" x="5318125" y="5286375"/>
          <p14:tracePt t="10694" x="5327650" y="5294313"/>
          <p14:tracePt t="10702" x="5327650" y="5302250"/>
          <p14:tracePt t="10708" x="5335588" y="5302250"/>
          <p14:tracePt t="10716" x="5335588" y="5311775"/>
          <p14:tracePt t="10721" x="5343525" y="5319713"/>
          <p14:tracePt t="10729" x="5343525" y="5327650"/>
          <p14:tracePt t="10736" x="5360988" y="5337175"/>
          <p14:tracePt t="10751" x="5360988" y="5345113"/>
          <p14:tracePt t="10758" x="5360988" y="5353050"/>
          <p14:tracePt t="10778" x="5368925" y="5362575"/>
          <p14:tracePt t="10786" x="5368925" y="5370513"/>
          <p14:tracePt t="10792" x="5378450" y="5370513"/>
          <p14:tracePt t="10798" x="5378450" y="5380038"/>
          <p14:tracePt t="10827" x="5386388" y="5387975"/>
          <p14:tracePt t="10847" x="5394325" y="5387975"/>
          <p14:tracePt t="10856" x="5394325" y="5395913"/>
          <p14:tracePt t="10870" x="5403850" y="5395913"/>
          <p14:tracePt t="10890" x="5403850" y="5405438"/>
          <p14:tracePt t="10897" x="5411788" y="5413375"/>
          <p14:tracePt t="10911" x="5421313" y="5421313"/>
          <p14:tracePt t="10926" x="5421313" y="5430838"/>
          <p14:tracePt t="10934" x="5429250" y="5430838"/>
          <p14:tracePt t="10940" x="5437188" y="5438775"/>
          <p14:tracePt t="10947" x="5446713" y="5438775"/>
          <p14:tracePt t="10954" x="5446713" y="5446713"/>
          <p14:tracePt t="10968" x="5454650" y="5456238"/>
          <p14:tracePt t="10974" x="5462588" y="5456238"/>
          <p14:tracePt t="10981" x="5462588" y="5464175"/>
          <p14:tracePt t="11004" x="5462588" y="5472113"/>
          <p14:tracePt t="11018" x="5472113" y="5472113"/>
          <p14:tracePt t="11025" x="5480050" y="5472113"/>
          <p14:tracePt t="11047" x="5480050" y="5481638"/>
          <p14:tracePt t="11060" x="5487988" y="5489575"/>
          <p14:tracePt t="11074" x="5487988" y="5497513"/>
          <p14:tracePt t="11081" x="5497513" y="5497513"/>
          <p14:tracePt t="11243" x="5487988" y="5497513"/>
          <p14:tracePt t="11279" x="5480050" y="5497513"/>
          <p14:tracePt t="11306" x="5472113" y="5497513"/>
          <p14:tracePt t="11364" x="5462588" y="5497513"/>
          <p14:tracePt t="11377" x="5454650" y="5497513"/>
          <p14:tracePt t="11419" x="5446713" y="5497513"/>
          <p14:tracePt t="11433" x="5437188" y="5497513"/>
          <p14:tracePt t="11455" x="5429250" y="5497513"/>
          <p14:tracePt t="11476" x="5421313" y="5497513"/>
          <p14:tracePt t="11482" x="5411788" y="5497513"/>
          <p14:tracePt t="11489" x="5403850" y="5489575"/>
          <p14:tracePt t="11499" x="5394325" y="5489575"/>
          <p14:tracePt t="11505" x="5386388" y="5481638"/>
          <p14:tracePt t="11511" x="5368925" y="5481638"/>
          <p14:tracePt t="11518" x="5353050" y="5481638"/>
          <p14:tracePt t="11525" x="5343525" y="5481638"/>
          <p14:tracePt t="11531" x="5327650" y="5481638"/>
          <p14:tracePt t="11538" x="5318125" y="5472113"/>
          <p14:tracePt t="11546" x="5310188" y="5472113"/>
          <p14:tracePt t="11552" x="5292725" y="5472113"/>
          <p14:tracePt t="11567" x="5276850" y="5472113"/>
          <p14:tracePt t="11574" x="5259388" y="5472113"/>
          <p14:tracePt t="11587" x="5249863" y="5472113"/>
          <p14:tracePt t="11595" x="5241925" y="5472113"/>
          <p14:tracePt t="11609" x="5233988" y="5472113"/>
          <p14:tracePt t="11617" x="5224463" y="5472113"/>
          <p14:tracePt t="11623" x="5216525" y="5472113"/>
          <p14:tracePt t="11637" x="5208588" y="5472113"/>
          <p14:tracePt t="11644" x="5199063" y="5472113"/>
          <p14:tracePt t="11659" x="5183188" y="5472113"/>
          <p14:tracePt t="11666" x="5173663" y="5472113"/>
          <p14:tracePt t="11681" x="5165725" y="5472113"/>
          <p14:tracePt t="11685" x="5148263" y="5472113"/>
          <p14:tracePt t="11701" x="5140325" y="5472113"/>
          <p14:tracePt t="11707" x="5132388" y="5481638"/>
          <p14:tracePt t="11722" x="5122863" y="5481638"/>
          <p14:tracePt t="11731" x="5114925" y="5489575"/>
          <p14:tracePt t="11736" x="5106988" y="5489575"/>
          <p14:tracePt t="11750" x="5089525" y="5489575"/>
          <p14:tracePt t="11757" x="5080000" y="5497513"/>
          <p14:tracePt t="11763" x="5080000" y="5507038"/>
          <p14:tracePt t="11771" x="5072063" y="5514975"/>
          <p14:tracePt t="11793" x="5064125" y="5524500"/>
          <p14:tracePt t="11806" x="5064125" y="5532438"/>
          <p14:tracePt t="11814" x="5054600" y="5532438"/>
          <p14:tracePt t="11820" x="5054600" y="5540375"/>
          <p14:tracePt t="11828" x="5054600" y="5549900"/>
          <p14:tracePt t="11842" x="5054600" y="5557838"/>
          <p14:tracePt t="11870" x="5054600" y="5565775"/>
          <p14:tracePt t="11891" x="5054600" y="5575300"/>
          <p14:tracePt t="11912" x="5054600" y="5583238"/>
          <p14:tracePt t="11918" x="5054600" y="5591175"/>
          <p14:tracePt t="11926" x="5054600" y="5600700"/>
          <p14:tracePt t="11947" x="5054600" y="5608638"/>
          <p14:tracePt t="11961" x="5054600" y="5616575"/>
          <p14:tracePt t="11967" x="5054600" y="5626100"/>
          <p14:tracePt t="11975" x="5054600" y="5634038"/>
          <p14:tracePt t="11982" x="5054600" y="5641975"/>
          <p14:tracePt t="11997" x="5064125" y="5651500"/>
          <p14:tracePt t="12003" x="5064125" y="5659438"/>
          <p14:tracePt t="12010" x="5064125" y="5668963"/>
          <p14:tracePt t="12016" x="5072063" y="5676900"/>
          <p14:tracePt t="12032" x="5072063" y="5694363"/>
          <p14:tracePt t="12046" x="5072063" y="5710238"/>
          <p14:tracePt t="12053" x="5080000" y="5710238"/>
          <p14:tracePt t="12067" x="5080000" y="5719763"/>
          <p14:tracePt t="12073" x="5089525" y="5727700"/>
          <p14:tracePt t="12082" x="5089525" y="5735638"/>
          <p14:tracePt t="12089" x="5097463" y="5745163"/>
          <p14:tracePt t="12102" x="5097463" y="5761038"/>
          <p14:tracePt t="12109" x="5106988" y="5761038"/>
          <p14:tracePt t="12115" x="5114925" y="5770563"/>
          <p14:tracePt t="12123" x="5114925" y="5778500"/>
          <p14:tracePt t="12131" x="5114925" y="5788025"/>
          <p14:tracePt t="12137" x="5122863" y="5788025"/>
          <p14:tracePt t="12145" x="5132388" y="5803900"/>
          <p14:tracePt t="12151" x="5132388" y="5813425"/>
          <p14:tracePt t="12158" x="5140325" y="5813425"/>
          <p14:tracePt t="12164" x="5140325" y="5821363"/>
          <p14:tracePt t="12172" x="5140325" y="5829300"/>
          <p14:tracePt t="12181" x="5148263" y="5829300"/>
          <p14:tracePt t="12187" x="5157788" y="5838825"/>
          <p14:tracePt t="12194" x="5165725" y="5846763"/>
          <p14:tracePt t="12201" x="5165725" y="5854700"/>
          <p14:tracePt t="12208" x="5165725" y="5864225"/>
          <p14:tracePt t="12215" x="5173663" y="5864225"/>
          <p14:tracePt t="12221" x="5183188" y="5880100"/>
          <p14:tracePt t="12235" x="5191125" y="5889625"/>
          <p14:tracePt t="12243" x="5191125" y="5897563"/>
          <p14:tracePt t="12250" x="5199063" y="5905500"/>
          <p14:tracePt t="12257" x="5208588" y="5905500"/>
          <p14:tracePt t="12264" x="5208588" y="5915025"/>
          <p14:tracePt t="12271" x="5208588" y="5922963"/>
          <p14:tracePt t="12278" x="5216525" y="5922963"/>
          <p14:tracePt t="12285" x="5224463" y="5932488"/>
          <p14:tracePt t="12300" x="5233988" y="5948363"/>
          <p14:tracePt t="12320" x="5241925" y="5957888"/>
          <p14:tracePt t="12327" x="5249863" y="5957888"/>
          <p14:tracePt t="12335" x="5259388" y="5965825"/>
          <p14:tracePt t="12348" x="5259388" y="5973763"/>
          <p14:tracePt t="12355" x="5267325" y="5973763"/>
          <p14:tracePt t="12370" x="5267325" y="5983288"/>
          <p14:tracePt t="12383" x="5276850" y="5983288"/>
          <p14:tracePt t="12397" x="5276850" y="5991225"/>
          <p14:tracePt t="12426" x="5284788" y="5991225"/>
          <p14:tracePt t="12433" x="5284788" y="5999163"/>
          <p14:tracePt t="12448" x="5292725" y="5999163"/>
          <p14:tracePt t="12461" x="5302250" y="6008688"/>
          <p14:tracePt t="12468" x="5302250" y="6016625"/>
          <p14:tracePt t="12490" x="5310188" y="6016625"/>
          <p14:tracePt t="12511" x="5318125" y="6024563"/>
          <p14:tracePt t="12525" x="5318125" y="6034088"/>
          <p14:tracePt t="12539" x="5327650" y="6034088"/>
          <p14:tracePt t="12548" x="5335588" y="6034088"/>
          <p14:tracePt t="12559" x="5343525" y="6034088"/>
          <p14:tracePt t="12581" x="5343525" y="6042025"/>
          <p14:tracePt t="12587" x="5353050" y="6042025"/>
          <p14:tracePt t="12609" x="5360988" y="6042025"/>
          <p14:tracePt t="12631" x="5368925" y="6042025"/>
          <p14:tracePt t="12637" x="5386388" y="6049963"/>
          <p14:tracePt t="12659" x="5386388" y="6059488"/>
          <p14:tracePt t="12664" x="5403850" y="6059488"/>
          <p14:tracePt t="12686" x="5411788" y="6059488"/>
          <p14:tracePt t="12721" x="5421313" y="6059488"/>
          <p14:tracePt t="12729" x="5429250" y="6059488"/>
          <p14:tracePt t="12757" x="5437188" y="6059488"/>
          <p14:tracePt t="12764" x="5446713" y="6059488"/>
          <p14:tracePt t="12779" x="5454650" y="6059488"/>
          <p14:tracePt t="12792" x="5462588" y="6059488"/>
          <p14:tracePt t="12807" x="5472113" y="6059488"/>
          <p14:tracePt t="12820" x="5480050" y="6059488"/>
          <p14:tracePt t="12827" x="5487988" y="6067425"/>
          <p14:tracePt t="12841" x="5497513" y="6067425"/>
          <p14:tracePt t="12856" x="5505450" y="6067425"/>
          <p14:tracePt t="12864" x="5513388" y="6067425"/>
          <p14:tracePt t="12877" x="5530850" y="6067425"/>
          <p14:tracePt t="12884" x="5538788" y="6067425"/>
          <p14:tracePt t="12890" x="5548313" y="6067425"/>
          <p14:tracePt t="12898" x="5556250" y="6067425"/>
          <p14:tracePt t="12906" x="5565775" y="6067425"/>
          <p14:tracePt t="12913" x="5573713" y="6067425"/>
          <p14:tracePt t="12919" x="5591175" y="6067425"/>
          <p14:tracePt t="12926" x="5599113" y="6067425"/>
          <p14:tracePt t="12933" x="5607050" y="6067425"/>
          <p14:tracePt t="12940" x="5616575" y="6067425"/>
          <p14:tracePt t="12947" x="5624513" y="6076950"/>
          <p14:tracePt t="12954" x="5641975" y="6076950"/>
          <p14:tracePt t="12962" x="5649913" y="6076950"/>
          <p14:tracePt t="12970" x="5667375" y="6076950"/>
          <p14:tracePt t="12975" x="5692775" y="6076950"/>
          <p14:tracePt t="12981" x="5700713" y="6076950"/>
          <p14:tracePt t="12989" x="5708650" y="6076950"/>
          <p14:tracePt t="12997" x="5718175" y="6076950"/>
          <p14:tracePt t="13004" x="5726113" y="6076950"/>
          <p14:tracePt t="13011" x="5743575" y="6076950"/>
          <p14:tracePt t="13019" x="5751513" y="6076950"/>
          <p14:tracePt t="13024" x="5761038" y="6076950"/>
          <p14:tracePt t="13031" x="5768975" y="6076950"/>
          <p14:tracePt t="13039" x="5776913" y="6076950"/>
          <p14:tracePt t="13046" x="5786438" y="6076950"/>
          <p14:tracePt t="13052" x="5794375" y="6076950"/>
          <p14:tracePt t="13060" x="5811838" y="6076950"/>
          <p14:tracePt t="13068" x="5819775" y="6076950"/>
          <p14:tracePt t="13080" x="5845175" y="6076950"/>
          <p14:tracePt t="13088" x="5853113" y="6076950"/>
          <p14:tracePt t="13102" x="5862638" y="6076950"/>
          <p14:tracePt t="13116" x="5880100" y="6076950"/>
          <p14:tracePt t="13124" x="5888038" y="6076950"/>
          <p14:tracePt t="13131" x="5895975" y="6076950"/>
          <p14:tracePt t="13138" x="5905500" y="6076950"/>
          <p14:tracePt t="13144" x="5913438" y="6076950"/>
          <p14:tracePt t="13151" x="5921375" y="6076950"/>
          <p14:tracePt t="13164" x="5930900" y="6076950"/>
          <p14:tracePt t="13173" x="5938838" y="6076950"/>
          <p14:tracePt t="13181" x="5946775" y="6076950"/>
          <p14:tracePt t="13187" x="5964238" y="6076950"/>
          <p14:tracePt t="13201" x="5981700" y="6067425"/>
          <p14:tracePt t="13207" x="5989638" y="6067425"/>
          <p14:tracePt t="13214" x="5997575" y="6067425"/>
          <p14:tracePt t="13223" x="6007100" y="6067425"/>
          <p14:tracePt t="13231" x="6015038" y="6067425"/>
          <p14:tracePt t="13237" x="6032500" y="6067425"/>
          <p14:tracePt t="13243" x="6032500" y="6059488"/>
          <p14:tracePt t="13250" x="6049963" y="6059488"/>
          <p14:tracePt t="13257" x="6057900" y="6049963"/>
          <p14:tracePt t="13263" x="6075363" y="6049963"/>
          <p14:tracePt t="13271" x="6083300" y="6049963"/>
          <p14:tracePt t="13279" x="6100763" y="6049963"/>
          <p14:tracePt t="13286" x="6116638" y="6042025"/>
          <p14:tracePt t="13293" x="6126163" y="6042025"/>
          <p14:tracePt t="13299" x="6142038" y="6034088"/>
          <p14:tracePt t="13306" x="6151563" y="6034088"/>
          <p14:tracePt t="13313" x="6159500" y="6034088"/>
          <p14:tracePt t="13320" x="6167438" y="6034088"/>
          <p14:tracePt t="13327" x="6184900" y="6034088"/>
          <p14:tracePt t="13335" x="6202363" y="6034088"/>
          <p14:tracePt t="13342" x="6227763" y="6024563"/>
          <p14:tracePt t="13349" x="6235700" y="6024563"/>
          <p14:tracePt t="13355" x="6253163" y="6024563"/>
          <p14:tracePt t="13365" x="6270625" y="6024563"/>
          <p14:tracePt t="13369" x="6278563" y="6016625"/>
          <p14:tracePt t="13377" x="6296025" y="6008688"/>
          <p14:tracePt t="13384" x="6321425" y="5999163"/>
          <p14:tracePt t="13391" x="6338888" y="5991225"/>
          <p14:tracePt t="13398" x="6354763" y="5991225"/>
          <p14:tracePt t="13405" x="6372225" y="5983288"/>
          <p14:tracePt t="13419" x="6389688" y="5983288"/>
          <p14:tracePt t="13426" x="6405563" y="5983288"/>
          <p14:tracePt t="13440" x="6415088" y="5983288"/>
          <p14:tracePt t="13447" x="6430963" y="5965825"/>
          <p14:tracePt t="13462" x="6448425" y="5957888"/>
          <p14:tracePt t="13469" x="6456363" y="5957888"/>
          <p14:tracePt t="13481" x="6465888" y="5948363"/>
          <p14:tracePt t="13489" x="6473825" y="5940425"/>
          <p14:tracePt t="13498" x="6483350" y="5940425"/>
          <p14:tracePt t="13502" x="6491288" y="5922963"/>
          <p14:tracePt t="13510" x="6508750" y="5922963"/>
          <p14:tracePt t="13525" x="6516688" y="5915025"/>
          <p14:tracePt t="13532" x="6524625" y="5897563"/>
          <p14:tracePt t="13539" x="6542088" y="5897563"/>
          <p14:tracePt t="13548" x="6542088" y="5889625"/>
          <p14:tracePt t="13552" x="6550025" y="5889625"/>
          <p14:tracePt t="13560" x="6559550" y="5880100"/>
          <p14:tracePt t="13567" x="6567488" y="5880100"/>
          <p14:tracePt t="13574" x="6575425" y="5872163"/>
          <p14:tracePt t="13588" x="6584950" y="5854700"/>
          <p14:tracePt t="13596" x="6592888" y="5854700"/>
          <p14:tracePt t="13616" x="6600825" y="5854700"/>
          <p14:tracePt t="13631" x="6600825" y="5846763"/>
          <p14:tracePt t="13645" x="6610350" y="5846763"/>
          <p14:tracePt t="13652" x="6610350" y="5838825"/>
          <p14:tracePt t="13680" x="6618288" y="5829300"/>
          <p14:tracePt t="13702" x="6626225" y="5821363"/>
          <p14:tracePt t="13714" x="6635750" y="5821363"/>
          <p14:tracePt t="13727" x="6635750" y="5813425"/>
          <p14:tracePt t="13736" x="6635750" y="5803900"/>
          <p14:tracePt t="13751" x="6635750" y="5795963"/>
          <p14:tracePt t="13758" x="6643688" y="5795963"/>
          <p14:tracePt t="13771" x="6643688" y="5788025"/>
          <p14:tracePt t="13778" x="6653213" y="5770563"/>
          <p14:tracePt t="13785" x="6661150" y="5770563"/>
          <p14:tracePt t="13792" x="6661150" y="5761038"/>
          <p14:tracePt t="13799" x="6661150" y="5745163"/>
          <p14:tracePt t="13807" x="6661150" y="5735638"/>
          <p14:tracePt t="13814" x="6661150" y="5719763"/>
          <p14:tracePt t="13820" x="6661150" y="5710238"/>
          <p14:tracePt t="13828" x="6661150" y="5694363"/>
          <p14:tracePt t="13835" x="6661150" y="5668963"/>
          <p14:tracePt t="13841" x="6661150" y="5651500"/>
          <p14:tracePt t="13847" x="6653213" y="5626100"/>
          <p14:tracePt t="13856" x="6653213" y="5600700"/>
          <p14:tracePt t="13864" x="6643688" y="5575300"/>
          <p14:tracePt t="13870" x="6635750" y="5557838"/>
          <p14:tracePt t="13877" x="6635750" y="5540375"/>
          <p14:tracePt t="13884" x="6626225" y="5514975"/>
          <p14:tracePt t="13891" x="6618288" y="5497513"/>
          <p14:tracePt t="13898" x="6610350" y="5481638"/>
          <p14:tracePt t="13903" x="6600825" y="5464175"/>
          <p14:tracePt t="13913" x="6600825" y="5456238"/>
          <p14:tracePt t="13921" x="6600825" y="5446713"/>
          <p14:tracePt t="13926" x="6592888" y="5430838"/>
          <p14:tracePt t="13940" x="6584950" y="5421313"/>
          <p14:tracePt t="13948" x="6575425" y="5421313"/>
          <p14:tracePt t="13955" x="6575425" y="5413375"/>
          <p14:tracePt t="13961" x="6575425" y="5395913"/>
          <p14:tracePt t="13969" x="6567488" y="5395913"/>
          <p14:tracePt t="13976" x="6559550" y="5387975"/>
          <p14:tracePt t="13983" x="6559550" y="5380038"/>
          <p14:tracePt t="13989" x="6550025" y="5380038"/>
          <p14:tracePt t="13998" x="6542088" y="5362575"/>
          <p14:tracePt t="14011" x="6534150" y="5353050"/>
          <p14:tracePt t="14017" x="6524625" y="5345113"/>
          <p14:tracePt t="14033" x="6508750" y="5345113"/>
          <p14:tracePt t="14039" x="6499225" y="5327650"/>
          <p14:tracePt t="14048" x="6491288" y="5319713"/>
          <p14:tracePt t="14053" x="6491288" y="5311775"/>
          <p14:tracePt t="14060" x="6483350" y="5311775"/>
          <p14:tracePt t="14067" x="6473825" y="5302250"/>
          <p14:tracePt t="14074" x="6465888" y="5294313"/>
          <p14:tracePt t="14089" x="6448425" y="5286375"/>
          <p14:tracePt t="14095" x="6430963" y="5268913"/>
          <p14:tracePt t="14102" x="6430963" y="5260975"/>
          <p14:tracePt t="14109" x="6415088" y="5260975"/>
          <p14:tracePt t="14117" x="6397625" y="5243513"/>
          <p14:tracePt t="14123" x="6389688" y="5235575"/>
          <p14:tracePt t="14132" x="6380163" y="5226050"/>
          <p14:tracePt t="14138" x="6364288" y="5218113"/>
          <p14:tracePt t="14145" x="6354763" y="5218113"/>
          <p14:tracePt t="14151" x="6346825" y="5218113"/>
          <p14:tracePt t="14159" x="6338888" y="5208588"/>
          <p14:tracePt t="14166" x="6338888" y="5200650"/>
          <p14:tracePt t="14173" x="6329363" y="5200650"/>
          <p14:tracePt t="14181" x="6311900" y="5192713"/>
          <p14:tracePt t="14194" x="6303963" y="5192713"/>
          <p14:tracePt t="14201" x="6303963" y="5183188"/>
          <p14:tracePt t="14208" x="6296025" y="5183188"/>
          <p14:tracePt t="14214" x="6286500" y="5183188"/>
          <p14:tracePt t="14222" x="6278563" y="5175250"/>
          <p14:tracePt t="14237" x="6270625" y="5167313"/>
          <p14:tracePt t="14251" x="6261100" y="5167313"/>
          <p14:tracePt t="14271" x="6253163" y="5167313"/>
          <p14:tracePt t="14278" x="6245225" y="5167313"/>
          <p14:tracePt t="14285" x="6235700" y="5167313"/>
          <p14:tracePt t="14292" x="6235700" y="5157788"/>
          <p14:tracePt t="14314" x="6219825" y="5149850"/>
          <p14:tracePt t="14335" x="6210300" y="5149850"/>
          <p14:tracePt t="14341" x="6194425" y="5141913"/>
          <p14:tracePt t="14356" x="6184900" y="5141913"/>
          <p14:tracePt t="14363" x="6176963" y="5132388"/>
          <p14:tracePt t="14370" x="6167438" y="5132388"/>
          <p14:tracePt t="14376" x="6159500" y="5132388"/>
          <p14:tracePt t="14391" x="6151563" y="5124450"/>
          <p14:tracePt t="14397" x="6142038" y="5124450"/>
          <p14:tracePt t="14405" x="6126163" y="5116513"/>
          <p14:tracePt t="14413" x="6116638" y="5116513"/>
          <p14:tracePt t="14420" x="6108700" y="5116513"/>
          <p14:tracePt t="14433" x="6100763" y="5116513"/>
          <p14:tracePt t="14440" x="6083300" y="5116513"/>
          <p14:tracePt t="14454" x="6075363" y="5116513"/>
          <p14:tracePt t="14468" x="6065838" y="5116513"/>
          <p14:tracePt t="14476" x="6057900" y="5116513"/>
          <p14:tracePt t="14497" x="6049963" y="5116513"/>
          <p14:tracePt t="14504" x="6040438" y="5116513"/>
          <p14:tracePt t="14552" x="6032500" y="5124450"/>
          <p14:tracePt t="14560" x="6024563" y="5124450"/>
          <p14:tracePt t="14580" x="6024563" y="5132388"/>
          <p14:tracePt t="14588" x="6015038" y="5132388"/>
          <p14:tracePt t="14616" x="6007100" y="5132388"/>
          <p14:tracePt t="14644" x="5997575" y="5132388"/>
          <p14:tracePt t="14681" x="5989638" y="5132388"/>
          <p14:tracePt t="14701" x="5981700" y="5132388"/>
          <p14:tracePt t="15680" x="5989638" y="5132388"/>
          <p14:tracePt t="15687" x="6007100" y="5132388"/>
          <p14:tracePt t="15694" x="6024563" y="5132388"/>
          <p14:tracePt t="15701" x="6032500" y="5132388"/>
          <p14:tracePt t="15708" x="6040438" y="5132388"/>
          <p14:tracePt t="15715" x="6049963" y="5132388"/>
          <p14:tracePt t="15722" x="6057900" y="5132388"/>
          <p14:tracePt t="15731" x="6075363" y="5132388"/>
          <p14:tracePt t="15735" x="6083300" y="5132388"/>
          <p14:tracePt t="15750" x="6100763" y="5132388"/>
          <p14:tracePt t="15757" x="6108700" y="5132388"/>
          <p14:tracePt t="15765" x="6108700" y="5141913"/>
          <p14:tracePt t="15771" x="6116638" y="5141913"/>
          <p14:tracePt t="15779" x="6126163" y="5149850"/>
          <p14:tracePt t="15786" x="6134100" y="5149850"/>
          <p14:tracePt t="15807" x="6142038" y="5149850"/>
          <p14:tracePt t="15814" x="6151563" y="5149850"/>
          <p14:tracePt t="15827" x="6151563" y="5157788"/>
          <p14:tracePt t="15835" x="6159500" y="5157788"/>
          <p14:tracePt t="15849" x="6159500" y="5167313"/>
          <p14:tracePt t="15856" x="6167438" y="5175250"/>
          <p14:tracePt t="15865" x="6176963" y="5175250"/>
          <p14:tracePt t="15877" x="6176963" y="5183188"/>
          <p14:tracePt t="15884" x="6176963" y="5192713"/>
          <p14:tracePt t="15907" x="6184900" y="5200650"/>
          <p14:tracePt t="15913" x="6184900" y="5208588"/>
          <p14:tracePt t="15926" x="6184900" y="5218113"/>
          <p14:tracePt t="15932" x="6194425" y="5218113"/>
          <p14:tracePt t="15941" x="6194425" y="5226050"/>
          <p14:tracePt t="15955" x="6194425" y="5235575"/>
          <p14:tracePt t="15969" x="6202363" y="5235575"/>
          <p14:tracePt t="15990" x="6210300" y="5243513"/>
          <p14:tracePt t="16012" x="6210300" y="5251450"/>
          <p14:tracePt t="16025" x="6219825" y="5260975"/>
          <p14:tracePt t="16048" x="6227763" y="5260975"/>
          <p14:tracePt t="16068" x="6235700" y="5268913"/>
          <p14:tracePt t="16081" x="6235700" y="5276850"/>
          <p14:tracePt t="16095" x="6245225" y="5276850"/>
          <p14:tracePt t="16104" x="6253163" y="5286375"/>
          <p14:tracePt t="16109" x="6253163" y="5294313"/>
          <p14:tracePt t="16117" x="6261100" y="5294313"/>
          <p14:tracePt t="16124" x="6270625" y="5302250"/>
          <p14:tracePt t="16138" x="6278563" y="5311775"/>
          <p14:tracePt t="16152" x="6278563" y="5319713"/>
          <p14:tracePt t="16158" x="6286500" y="5319713"/>
          <p14:tracePt t="16165" x="6296025" y="5327650"/>
          <p14:tracePt t="16174" x="6296025" y="5337175"/>
          <p14:tracePt t="16188" x="6303963" y="5353050"/>
          <p14:tracePt t="16194" x="6311900" y="5362575"/>
          <p14:tracePt t="16201" x="6321425" y="5362575"/>
          <p14:tracePt t="16208" x="6321425" y="5370513"/>
          <p14:tracePt t="16215" x="6321425" y="5380038"/>
          <p14:tracePt t="16222" x="6329363" y="5387975"/>
          <p14:tracePt t="16231" x="6338888" y="5387975"/>
          <p14:tracePt t="16236" x="6346825" y="5405438"/>
          <p14:tracePt t="16244" x="6346825" y="5413375"/>
          <p14:tracePt t="16258" x="6354763" y="5413375"/>
          <p14:tracePt t="16266" x="6354763" y="5430838"/>
          <p14:tracePt t="16272" x="6364288" y="5438775"/>
          <p14:tracePt t="16279" x="6364288" y="5446713"/>
          <p14:tracePt t="16284" x="6364288" y="5464175"/>
          <p14:tracePt t="16293" x="6372225" y="5464175"/>
          <p14:tracePt t="16300" x="6372225" y="5481638"/>
          <p14:tracePt t="16308" x="6372225" y="5489575"/>
          <p14:tracePt t="16315" x="6372225" y="5497513"/>
          <p14:tracePt t="16321" x="6380163" y="5507038"/>
          <p14:tracePt t="16328" x="6380163" y="5514975"/>
          <p14:tracePt t="16336" x="6389688" y="5514975"/>
          <p14:tracePt t="16342" x="6389688" y="5524500"/>
          <p14:tracePt t="16348" x="6389688" y="5532438"/>
          <p14:tracePt t="16364" x="6389688" y="5540375"/>
          <p14:tracePt t="16370" x="6389688" y="5549900"/>
          <p14:tracePt t="16378" x="6389688" y="5557838"/>
          <p14:tracePt t="16391" x="6389688" y="5565775"/>
          <p14:tracePt t="16398" x="6389688" y="5575300"/>
          <p14:tracePt t="16415" x="6389688" y="5583238"/>
          <p14:tracePt t="16419" x="6389688" y="5591175"/>
          <p14:tracePt t="16426" x="6389688" y="5600700"/>
          <p14:tracePt t="16441" x="6389688" y="5608638"/>
          <p14:tracePt t="16449" x="6380163" y="5616575"/>
          <p14:tracePt t="16455" x="6380163" y="5626100"/>
          <p14:tracePt t="16462" x="6380163" y="5641975"/>
          <p14:tracePt t="16470" x="6372225" y="5651500"/>
          <p14:tracePt t="16481" x="6372225" y="5668963"/>
          <p14:tracePt t="16490" x="6364288" y="5676900"/>
          <p14:tracePt t="16498" x="6354763" y="5676900"/>
          <p14:tracePt t="16502" x="6354763" y="5710238"/>
          <p14:tracePt t="16510" x="6346825" y="5710238"/>
          <p14:tracePt t="16518" x="6338888" y="5727700"/>
          <p14:tracePt t="16525" x="6329363" y="5745163"/>
          <p14:tracePt t="16531" x="6311900" y="5761038"/>
          <p14:tracePt t="16539" x="6296025" y="5788025"/>
          <p14:tracePt t="16546" x="6296025" y="5813425"/>
          <p14:tracePt t="16553" x="6270625" y="5838825"/>
          <p14:tracePt t="16560" x="6261100" y="5864225"/>
          <p14:tracePt t="16568" x="6245225" y="5880100"/>
          <p14:tracePt t="16574" x="6219825" y="5905500"/>
          <p14:tracePt t="16581" x="6202363" y="5922963"/>
          <p14:tracePt t="16589" x="6176963" y="5957888"/>
          <p14:tracePt t="16595" x="6159500" y="5983288"/>
          <p14:tracePt t="16602" x="6142038" y="6008688"/>
          <p14:tracePt t="16609" x="6116638" y="6042025"/>
          <p14:tracePt t="16616" x="6091238" y="6059488"/>
          <p14:tracePt t="16623" x="6065838" y="6092825"/>
          <p14:tracePt t="16629" x="6032500" y="6118225"/>
          <p14:tracePt t="16638" x="5981700" y="6169025"/>
          <p14:tracePt t="16645" x="5930900" y="6203950"/>
          <p14:tracePt t="16652" x="5870575" y="6246813"/>
          <p14:tracePt t="16659" x="5819775" y="6272213"/>
          <p14:tracePt t="16667" x="5786438" y="6288088"/>
          <p14:tracePt t="16672" x="5768975" y="6305550"/>
          <p14:tracePt t="16681" x="5743575" y="6313488"/>
          <p14:tracePt t="16686" x="5718175" y="6323013"/>
          <p14:tracePt t="16694" x="5700713" y="6330950"/>
          <p14:tracePt t="16701" x="5675313" y="6330950"/>
          <p14:tracePt t="16708" x="5657850" y="6338888"/>
          <p14:tracePt t="16714" x="5649913" y="6338888"/>
          <p14:tracePt t="16722" x="5632450" y="6338888"/>
          <p14:tracePt t="16729" x="5616575" y="6338888"/>
          <p14:tracePt t="16736" x="5599113" y="6338888"/>
          <p14:tracePt t="16743" x="5565775" y="6330950"/>
          <p14:tracePt t="16750" x="5530850" y="6330950"/>
          <p14:tracePt t="16757" x="5462588" y="6297613"/>
          <p14:tracePt t="16765" x="5386388" y="6272213"/>
          <p14:tracePt t="16771" x="5327650" y="6246813"/>
          <p14:tracePt t="16779" x="5249863" y="6203950"/>
          <p14:tracePt t="16786" x="5183188" y="6169025"/>
          <p14:tracePt t="16792" x="5122863" y="6143625"/>
          <p14:tracePt t="16799" x="5089525" y="6110288"/>
          <p14:tracePt t="16806" x="5064125" y="6102350"/>
          <p14:tracePt t="16813" x="5046663" y="6092825"/>
          <p14:tracePt t="16820" x="5038725" y="6084888"/>
          <p14:tracePt t="16827" x="5013325" y="6076950"/>
          <p14:tracePt t="16835" x="4995863" y="6059488"/>
          <p14:tracePt t="16841" x="4978400" y="6049963"/>
          <p14:tracePt t="16850" x="4970463" y="6042025"/>
          <p14:tracePt t="16856" x="4953000" y="6034088"/>
          <p14:tracePt t="16864" x="4927600" y="6016625"/>
          <p14:tracePt t="16868" x="4910138" y="5999163"/>
          <p14:tracePt t="16877" x="4894263" y="5983288"/>
          <p14:tracePt t="16884" x="4884738" y="5965825"/>
          <p14:tracePt t="16891" x="4868863" y="5965825"/>
          <p14:tracePt t="16898" x="4843463" y="5940425"/>
          <p14:tracePt t="16905" x="4826000" y="5915025"/>
          <p14:tracePt t="16912" x="4808538" y="5889625"/>
          <p14:tracePt t="16919" x="4800600" y="5864225"/>
          <p14:tracePt t="16926" x="4791075" y="5854700"/>
          <p14:tracePt t="16933" x="4783138" y="5829300"/>
          <p14:tracePt t="16940" x="4765675" y="5795963"/>
          <p14:tracePt t="16946" x="4757738" y="5778500"/>
          <p14:tracePt t="16955" x="4749800" y="5745163"/>
          <p14:tracePt t="16962" x="4749800" y="5719763"/>
          <p14:tracePt t="16970" x="4740275" y="5684838"/>
          <p14:tracePt t="16975" x="4740275" y="5651500"/>
          <p14:tracePt t="16981" x="4740275" y="5616575"/>
          <p14:tracePt t="16989" x="4740275" y="5591175"/>
          <p14:tracePt t="16998" x="4740275" y="5532438"/>
          <p14:tracePt t="17003" x="4740275" y="5497513"/>
          <p14:tracePt t="17011" x="4740275" y="5481638"/>
          <p14:tracePt t="17019" x="4749800" y="5456238"/>
          <p14:tracePt t="17025" x="4757738" y="5438775"/>
          <p14:tracePt t="17031" x="4757738" y="5430838"/>
          <p14:tracePt t="17038" x="4765675" y="5405438"/>
          <p14:tracePt t="17046" x="4775200" y="5380038"/>
          <p14:tracePt t="17053" x="4775200" y="5353050"/>
          <p14:tracePt t="17060" x="4775200" y="5345113"/>
          <p14:tracePt t="17068" x="4791075" y="5319713"/>
          <p14:tracePt t="17074" x="4808538" y="5302250"/>
          <p14:tracePt t="17081" x="4818063" y="5286375"/>
          <p14:tracePt t="17088" x="4826000" y="5268913"/>
          <p14:tracePt t="17094" x="4843463" y="5243513"/>
          <p14:tracePt t="17101" x="4859338" y="5218113"/>
          <p14:tracePt t="17117" x="4884738" y="5183188"/>
          <p14:tracePt t="17124" x="4910138" y="5157788"/>
          <p14:tracePt t="17130" x="4935538" y="5116513"/>
          <p14:tracePt t="17137" x="4962525" y="5091113"/>
          <p14:tracePt t="17145" x="4987925" y="5073650"/>
          <p14:tracePt t="17152" x="5013325" y="5030788"/>
          <p14:tracePt t="17158" x="5054600" y="5005388"/>
          <p14:tracePt t="17166" x="5089525" y="4979988"/>
          <p14:tracePt t="17173" x="5114925" y="4962525"/>
          <p14:tracePt t="17180" x="5140325" y="4937125"/>
          <p14:tracePt t="17186" x="5157788" y="4919663"/>
          <p14:tracePt t="17194" x="5173663" y="4911725"/>
          <p14:tracePt t="17201" x="5199063" y="4903788"/>
          <p14:tracePt t="17207" x="5216525" y="4894263"/>
          <p14:tracePt t="17222" x="5233988" y="4886325"/>
          <p14:tracePt t="17231" x="5249863" y="4878388"/>
          <p14:tracePt t="17243" x="5267325" y="4868863"/>
          <p14:tracePt t="17250" x="5284788" y="4860925"/>
          <p14:tracePt t="17257" x="5292725" y="4860925"/>
          <p14:tracePt t="17271" x="5310188" y="4852988"/>
          <p14:tracePt t="17278" x="5318125" y="4852988"/>
          <p14:tracePt t="17285" x="5335588" y="4843463"/>
          <p14:tracePt t="17299" x="5353050" y="4843463"/>
          <p14:tracePt t="17306" x="5353050" y="4835525"/>
          <p14:tracePt t="17314" x="5360988" y="4835525"/>
          <p14:tracePt t="17320" x="5368925" y="4835525"/>
          <p14:tracePt t="17327" x="5378450" y="4835525"/>
          <p14:tracePt t="17342" x="5386388" y="4835525"/>
          <p14:tracePt t="17363" x="5394325" y="4835525"/>
          <p14:tracePt t="17384" x="5403850" y="4835525"/>
          <p14:tracePt t="17419" x="5411788" y="4835525"/>
          <p14:tracePt t="17440" x="5421313" y="4835525"/>
          <p14:tracePt t="17651" x="5421313" y="4827588"/>
          <p14:tracePt t="18318" x="5462588" y="4691063"/>
          <p14:tracePt t="18324" x="5591175" y="4359275"/>
          <p14:tracePt t="18331" x="5735638" y="4037013"/>
          <p14:tracePt t="18340" x="5827713" y="3841750"/>
          <p14:tracePt t="18345" x="5913438" y="3654425"/>
          <p14:tracePt t="18354" x="5997575" y="3535363"/>
          <p14:tracePt t="18361" x="6083300" y="3416300"/>
          <p14:tracePt t="18368" x="6134100" y="3314700"/>
          <p14:tracePt t="18375" x="6210300" y="3221038"/>
          <p14:tracePt t="18380" x="6286500" y="3101975"/>
          <p14:tracePt t="18388" x="6354763" y="3025775"/>
          <p14:tracePt t="18394" x="6405563" y="2965450"/>
          <p14:tracePt t="18402" x="6473825" y="2906713"/>
          <p14:tracePt t="18410" x="6542088" y="2838450"/>
          <p14:tracePt t="18416" x="6592888" y="2795588"/>
          <p14:tracePt t="18424" x="6643688" y="2744788"/>
          <p14:tracePt t="18430" x="6694488" y="2711450"/>
          <p14:tracePt t="18438" x="6737350" y="2676525"/>
          <p14:tracePt t="18444" x="6754813" y="2651125"/>
          <p14:tracePt t="18452" x="6780213" y="2633663"/>
          <p14:tracePt t="18459" x="6831013" y="2600325"/>
          <p14:tracePt t="18466" x="6864350" y="2566988"/>
          <p14:tracePt t="18473" x="6889750" y="2566988"/>
          <p14:tracePt t="18483" x="6907213" y="2541588"/>
          <p14:tracePt t="18486" x="6950075" y="2524125"/>
          <p14:tracePt t="18493" x="6975475" y="2506663"/>
          <p14:tracePt t="18501" x="7000875" y="2489200"/>
          <p14:tracePt t="18509" x="7018338" y="2473325"/>
          <p14:tracePt t="18516" x="7051675" y="2455863"/>
          <p14:tracePt t="18522" x="7077075" y="2430463"/>
          <p14:tracePt t="18533" x="7102475" y="2413000"/>
          <p14:tracePt t="18536" x="7127875" y="2397125"/>
          <p14:tracePt t="18544" x="7145338" y="2387600"/>
          <p14:tracePt t="18549" x="7162800" y="2371725"/>
          <p14:tracePt t="18557" x="7178675" y="2362200"/>
          <p14:tracePt t="18564" x="7196138" y="2354263"/>
          <p14:tracePt t="18572" x="7204075" y="2344738"/>
          <p14:tracePt t="18586" x="7213600" y="2336800"/>
          <p14:tracePt t="18593" x="7229475" y="2336800"/>
          <p14:tracePt t="18599" x="7229475" y="2328863"/>
          <p14:tracePt t="18606" x="7239000" y="2319338"/>
          <p14:tracePt t="18621" x="7246938" y="2319338"/>
          <p14:tracePt t="18635" x="7256463" y="2311400"/>
          <p14:tracePt t="18656" x="7264400" y="2311400"/>
          <p14:tracePt t="18684" x="7272338" y="2311400"/>
          <p14:tracePt t="18712" x="7281863" y="2311400"/>
          <p14:tracePt t="18726" x="7289800" y="2311400"/>
          <p14:tracePt t="18740" x="7307263" y="2311400"/>
          <p14:tracePt t="18749" x="7323138" y="2303463"/>
          <p14:tracePt t="18755" x="7358063" y="2286000"/>
          <p14:tracePt t="18761" x="7400925" y="2268538"/>
          <p14:tracePt t="18768" x="7477125" y="2227263"/>
          <p14:tracePt t="18776" x="7570788" y="2166938"/>
          <p14:tracePt t="18783" x="7688263" y="2108200"/>
          <p14:tracePt t="18789" x="7781925" y="2047875"/>
          <p14:tracePt t="18799" x="7842250" y="2005013"/>
          <p14:tracePt t="18803" x="7875588" y="1979613"/>
          <p14:tracePt t="18811" x="7900988" y="1963738"/>
          <p14:tracePt t="18820" x="7935913" y="1938338"/>
          <p14:tracePt t="18825" x="7951788" y="1928813"/>
          <p14:tracePt t="18834" x="7969250" y="1920875"/>
          <p14:tracePt t="18841" x="8004175" y="1903413"/>
          <p14:tracePt t="18849" x="8020050" y="1895475"/>
          <p14:tracePt t="18854" x="8037513" y="1870075"/>
          <p14:tracePt t="18859" x="8062913" y="1860550"/>
          <p14:tracePt t="18870" x="8070850" y="1844675"/>
          <p14:tracePt t="18876" x="8088313" y="1835150"/>
          <p14:tracePt t="18882" x="8113713" y="1819275"/>
          <p14:tracePt t="18888" x="8121650" y="1819275"/>
          <p14:tracePt t="18895" x="8147050" y="1809750"/>
          <p14:tracePt t="18902" x="8156575" y="1801813"/>
          <p14:tracePt t="18910" x="8164513" y="1793875"/>
          <p14:tracePt t="18924" x="8181975" y="1776413"/>
          <p14:tracePt t="18931" x="8189913" y="1776413"/>
          <p14:tracePt t="18951" x="8199438" y="1776413"/>
          <p14:tracePt t="18958" x="8207375" y="1776413"/>
          <p14:tracePt t="18974" x="8207375" y="1766888"/>
          <p14:tracePt t="18981" x="8215313" y="1766888"/>
          <p14:tracePt t="18987" x="8215313" y="1758950"/>
          <p14:tracePt t="19015" x="8224838" y="1751013"/>
          <p14:tracePt t="20423" x="8224838" y="1758950"/>
          <p14:tracePt t="20432" x="8224838" y="1766888"/>
          <p14:tracePt t="20444" x="8224838" y="1776413"/>
          <p14:tracePt t="20451" x="8224838" y="1793875"/>
          <p14:tracePt t="20458" x="8224838" y="1801813"/>
          <p14:tracePt t="20465" x="8215313" y="1835150"/>
          <p14:tracePt t="20473" x="8215313" y="1860550"/>
          <p14:tracePt t="20480" x="8215313" y="1870075"/>
          <p14:tracePt t="20486" x="8215313" y="1903413"/>
          <p14:tracePt t="20493" x="8215313" y="1938338"/>
          <p14:tracePt t="20499" x="8215313" y="1963738"/>
          <p14:tracePt t="20508" x="8215313" y="1989138"/>
          <p14:tracePt t="20514" x="8215313" y="2005013"/>
          <p14:tracePt t="20522" x="8215313" y="2022475"/>
          <p14:tracePt t="20529" x="8215313" y="2047875"/>
          <p14:tracePt t="20536" x="8215313" y="2065338"/>
          <p14:tracePt t="20549" x="8215313" y="2082800"/>
          <p14:tracePt t="20556" x="8215313" y="2090738"/>
          <p14:tracePt t="20572" x="8215313" y="2108200"/>
          <p14:tracePt t="20578" x="8215313" y="2116138"/>
          <p14:tracePt t="20598" x="8215313" y="2133600"/>
          <p14:tracePt t="20615" x="8215313" y="2141538"/>
          <p14:tracePt t="20634" x="8215313" y="2149475"/>
          <p14:tracePt t="20641" x="8215313" y="2159000"/>
          <p14:tracePt t="20655" x="8215313" y="2166938"/>
          <p14:tracePt t="20671" x="8215313" y="2174875"/>
          <p14:tracePt t="20691" x="8215313" y="2184400"/>
          <p14:tracePt t="20726" x="8215313" y="2192338"/>
          <p14:tracePt t="20754" x="8215313" y="2200275"/>
          <p14:tracePt t="21141" x="8224838" y="2209800"/>
          <p14:tracePt t="21149" x="8258175" y="2227263"/>
          <p14:tracePt t="21155" x="8283575" y="2235200"/>
          <p14:tracePt t="21163" x="8291513" y="2243138"/>
          <p14:tracePt t="21171" x="8308975" y="2252663"/>
          <p14:tracePt t="21177" x="8334375" y="2260600"/>
          <p14:tracePt t="21186" x="8359775" y="2278063"/>
          <p14:tracePt t="21191" x="8377238" y="2286000"/>
          <p14:tracePt t="21199" x="8402638" y="2293938"/>
          <p14:tracePt t="21203" x="8435975" y="2311400"/>
          <p14:tracePt t="21212" x="8470900" y="2311400"/>
          <p14:tracePt t="21220" x="8513763" y="2328863"/>
          <p14:tracePt t="21226" x="8572500" y="2336800"/>
          <p14:tracePt t="21232" x="8666163" y="2354263"/>
          <p14:tracePt t="21240" x="8750300" y="2371725"/>
          <p14:tracePt t="21248" x="8861425" y="2379663"/>
          <p14:tracePt t="21255" x="9023350" y="2387600"/>
          <p14:tracePt t="21261" x="9091613" y="2405063"/>
          <p14:tracePt t="21271" x="9150350" y="2405063"/>
          <p14:tracePt t="21276" x="9236075" y="2405063"/>
          <p14:tracePt t="21283" x="9277350" y="2405063"/>
          <p14:tracePt t="21289" x="9328150" y="2397125"/>
          <p14:tracePt t="21298" x="9345613" y="2397125"/>
          <p14:tracePt t="21303" x="9363075" y="2397125"/>
          <p14:tracePt t="21311" x="9380538" y="2397125"/>
          <p14:tracePt t="21324" x="9388475" y="2397125"/>
          <p14:tracePt t="21332" x="9405938" y="2397125"/>
          <p14:tracePt t="21339" x="9405938" y="2387600"/>
          <p14:tracePt t="21345" x="9405938" y="2379663"/>
          <p14:tracePt t="21367" x="9413875" y="2379663"/>
          <p14:tracePt t="21374" x="9413875" y="2371725"/>
          <p14:tracePt t="21382" x="9421813" y="2362200"/>
          <p14:tracePt t="21394" x="9421813" y="2354263"/>
          <p14:tracePt t="21402" x="9421813" y="2336800"/>
          <p14:tracePt t="21409" x="9421813" y="2328863"/>
          <p14:tracePt t="21415" x="9431338" y="2303463"/>
          <p14:tracePt t="21424" x="9431338" y="2268538"/>
          <p14:tracePt t="21432" x="9439275" y="2243138"/>
          <p14:tracePt t="21436" x="9439275" y="2227263"/>
          <p14:tracePt t="21444" x="9439275" y="2184400"/>
          <p14:tracePt t="21452" x="9439275" y="2149475"/>
          <p14:tracePt t="21459" x="9439275" y="2116138"/>
          <p14:tracePt t="21466" x="9439275" y="2090738"/>
          <p14:tracePt t="21472" x="9439275" y="2065338"/>
          <p14:tracePt t="21479" x="9439275" y="2022475"/>
          <p14:tracePt t="21487" x="9421813" y="1963738"/>
          <p14:tracePt t="21493" x="9421813" y="1928813"/>
          <p14:tracePt t="21500" x="9405938" y="1903413"/>
          <p14:tracePt t="21508" x="9396413" y="1870075"/>
          <p14:tracePt t="21517" x="9380538" y="1835150"/>
          <p14:tracePt t="21522" x="9371013" y="1793875"/>
          <p14:tracePt t="21528" x="9345613" y="1741488"/>
          <p14:tracePt t="21537" x="9337675" y="1708150"/>
          <p14:tracePt t="21543" x="9320213" y="1682750"/>
          <p14:tracePt t="21550" x="9302750" y="1657350"/>
          <p14:tracePt t="21556" x="9286875" y="1649413"/>
          <p14:tracePt t="21565" x="9277350" y="1631950"/>
          <p14:tracePt t="21572" x="9269413" y="1614488"/>
          <p14:tracePt t="21578" x="9261475" y="1597025"/>
          <p14:tracePt t="21587" x="9244013" y="1597025"/>
          <p14:tracePt t="21592" x="9236075" y="1589088"/>
          <p14:tracePt t="21598" x="9226550" y="1571625"/>
          <p14:tracePt t="21615" x="9209088" y="1555750"/>
          <p14:tracePt t="21620" x="9201150" y="1546225"/>
          <p14:tracePt t="21628" x="9193213" y="1538288"/>
          <p14:tracePt t="21634" x="9183688" y="1530350"/>
          <p14:tracePt t="21641" x="9175750" y="1520825"/>
          <p14:tracePt t="21649" x="9167813" y="1512888"/>
          <p14:tracePt t="21654" x="9150350" y="1512888"/>
          <p14:tracePt t="21663" x="9142413" y="1495425"/>
          <p14:tracePt t="21670" x="9142413" y="1487488"/>
          <p14:tracePt t="21677" x="9132888" y="1487488"/>
          <p14:tracePt t="21684" x="9117013" y="1477963"/>
          <p14:tracePt t="21690" x="9107488" y="1477963"/>
          <p14:tracePt t="21699" x="9099550" y="1470025"/>
          <p14:tracePt t="21703" x="9091613" y="1470025"/>
          <p14:tracePt t="21712" x="9091613" y="1452563"/>
          <p14:tracePt t="21719" x="9064625" y="1444625"/>
          <p14:tracePt t="21727" x="9048750" y="1444625"/>
          <p14:tracePt t="21733" x="9039225" y="1436688"/>
          <p14:tracePt t="21739" x="9023350" y="1427163"/>
          <p14:tracePt t="21749" x="8997950" y="1411288"/>
          <p14:tracePt t="21754" x="8972550" y="1401763"/>
          <p14:tracePt t="21761" x="8955088" y="1393825"/>
          <p14:tracePt t="21770" x="8921750" y="1376363"/>
          <p14:tracePt t="21776" x="8894763" y="1368425"/>
          <p14:tracePt t="21782" x="8861425" y="1360488"/>
          <p14:tracePt t="21788" x="8828088" y="1343025"/>
          <p14:tracePt t="21799" x="8802688" y="1333500"/>
          <p14:tracePt t="21803" x="8785225" y="1333500"/>
          <p14:tracePt t="21809" x="8750300" y="1325563"/>
          <p14:tracePt t="21819" x="8724900" y="1325563"/>
          <p14:tracePt t="21825" x="8709025" y="1325563"/>
          <p14:tracePt t="21832" x="8691563" y="1325563"/>
          <p14:tracePt t="21838" x="8666163" y="1325563"/>
          <p14:tracePt t="21846" x="8632825" y="1325563"/>
          <p14:tracePt t="21853" x="8623300" y="1317625"/>
          <p14:tracePt t="21859" x="8589963" y="1317625"/>
          <p14:tracePt t="21865" x="8564563" y="1308100"/>
          <p14:tracePt t="21874" x="8539163" y="1308100"/>
          <p14:tracePt t="21882" x="8521700" y="1308100"/>
          <p14:tracePt t="21888" x="8496300" y="1308100"/>
          <p14:tracePt t="21894" x="8470900" y="1308100"/>
          <p14:tracePt t="21902" x="8453438" y="1308100"/>
          <p14:tracePt t="21909" x="8428038" y="1308100"/>
          <p14:tracePt t="21915" x="8410575" y="1308100"/>
          <p14:tracePt t="21924" x="8402638" y="1317625"/>
          <p14:tracePt t="21932" x="8385175" y="1317625"/>
          <p14:tracePt t="21936" x="8377238" y="1317625"/>
          <p14:tracePt t="21944" x="8369300" y="1317625"/>
          <p14:tracePt t="21951" x="8369300" y="1325563"/>
          <p14:tracePt t="21958" x="8351838" y="1325563"/>
          <p14:tracePt t="21965" x="8343900" y="1333500"/>
          <p14:tracePt t="21974" x="8334375" y="1333500"/>
          <p14:tracePt t="21982" x="8326438" y="1343025"/>
          <p14:tracePt t="21986" x="8318500" y="1343025"/>
          <p14:tracePt t="21993" x="8318500" y="1350963"/>
          <p14:tracePt t="22001" x="8308975" y="1360488"/>
          <p14:tracePt t="22008" x="8301038" y="1360488"/>
          <p14:tracePt t="22015" x="8301038" y="1368425"/>
          <p14:tracePt t="22024" x="8291513" y="1368425"/>
          <p14:tracePt t="22029" x="8275638" y="1376363"/>
          <p14:tracePt t="22037" x="8275638" y="1385888"/>
          <p14:tracePt t="22043" x="8266113" y="1393825"/>
          <p14:tracePt t="22049" x="8258175" y="1401763"/>
          <p14:tracePt t="22057" x="8250238" y="1401763"/>
          <p14:tracePt t="22065" x="8250238" y="1419225"/>
          <p14:tracePt t="22071" x="8240713" y="1419225"/>
          <p14:tracePt t="22078" x="8232775" y="1427163"/>
          <p14:tracePt t="22086" x="8224838" y="1436688"/>
          <p14:tracePt t="22099" x="8215313" y="1452563"/>
          <p14:tracePt t="22118" x="8199438" y="1452563"/>
          <p14:tracePt t="22123" x="8199438" y="1462088"/>
          <p14:tracePt t="22128" x="8199438" y="1470025"/>
          <p14:tracePt t="22133" x="8189913" y="1470025"/>
          <p14:tracePt t="22141" x="8181975" y="1470025"/>
          <p14:tracePt t="22147" x="8181975" y="1477963"/>
          <p14:tracePt t="22155" x="8181975" y="1487488"/>
          <p14:tracePt t="22165" x="8174038" y="1487488"/>
          <p14:tracePt t="22169" x="8164513" y="1504950"/>
          <p14:tracePt t="22183" x="8156575" y="1520825"/>
          <p14:tracePt t="22198" x="8156575" y="1530350"/>
          <p14:tracePt t="22204" x="8139113" y="1546225"/>
          <p14:tracePt t="22213" x="8139113" y="1555750"/>
          <p14:tracePt t="22226" x="8131175" y="1571625"/>
          <p14:tracePt t="22234" x="8121650" y="1589088"/>
          <p14:tracePt t="22239" x="8121650" y="1597025"/>
          <p14:tracePt t="22248" x="8113713" y="1606550"/>
          <p14:tracePt t="22253" x="8113713" y="1622425"/>
          <p14:tracePt t="22261" x="8105775" y="1649413"/>
          <p14:tracePt t="22268" x="8105775" y="1665288"/>
          <p14:tracePt t="22275" x="8088313" y="1690688"/>
          <p14:tracePt t="22281" x="8080375" y="1725613"/>
          <p14:tracePt t="22289" x="8070850" y="1751013"/>
          <p14:tracePt t="22298" x="8062913" y="1766888"/>
          <p14:tracePt t="22301" x="8062913" y="1793875"/>
          <p14:tracePt t="22310" x="8054975" y="1819275"/>
          <p14:tracePt t="22318" x="8045450" y="1827213"/>
          <p14:tracePt t="22325" x="8045450" y="1844675"/>
          <p14:tracePt t="22331" x="8045450" y="1852613"/>
          <p14:tracePt t="22338" x="8037513" y="1860550"/>
          <p14:tracePt t="22346" x="8037513" y="1878013"/>
          <p14:tracePt t="22352" x="8037513" y="1885950"/>
          <p14:tracePt t="22359" x="8037513" y="1895475"/>
          <p14:tracePt t="22367" x="8037513" y="1903413"/>
          <p14:tracePt t="22381" x="8037513" y="1911350"/>
          <p14:tracePt t="22387" x="8037513" y="1928813"/>
          <p14:tracePt t="22402" x="8037513" y="1938338"/>
          <p14:tracePt t="22415" x="8037513" y="1946275"/>
          <p14:tracePt t="22431" x="8037513" y="1954213"/>
          <p14:tracePt t="22437" x="8045450" y="1963738"/>
          <p14:tracePt t="22451" x="8045450" y="1971675"/>
          <p14:tracePt t="22458" x="8062913" y="1979613"/>
          <p14:tracePt t="22464" x="8080375" y="1989138"/>
          <p14:tracePt t="22472" x="8096250" y="1997075"/>
          <p14:tracePt t="22481" x="8105775" y="2005013"/>
          <p14:tracePt t="22486" x="8131175" y="2014538"/>
          <p14:tracePt t="22492" x="8164513" y="2030413"/>
          <p14:tracePt t="22500" x="8199438" y="2039938"/>
          <p14:tracePt t="22507" x="8224838" y="2055813"/>
          <p14:tracePt t="22513" x="8266113" y="2065338"/>
          <p14:tracePt t="22521" x="8318500" y="2090738"/>
          <p14:tracePt t="22531" x="8351838" y="2108200"/>
          <p14:tracePt t="22536" x="8385175" y="2124075"/>
          <p14:tracePt t="22543" x="8445500" y="2141538"/>
          <p14:tracePt t="22549" x="8470900" y="2149475"/>
          <p14:tracePt t="22556" x="8488363" y="2159000"/>
          <p14:tracePt t="22563" x="8521700" y="2166938"/>
          <p14:tracePt t="22570" x="8555038" y="2174875"/>
          <p14:tracePt t="22578" x="8589963" y="2192338"/>
          <p14:tracePt t="22585" x="8605838" y="2200275"/>
          <p14:tracePt t="22592" x="8632825" y="2209800"/>
          <p14:tracePt t="22600" x="8640763" y="2209800"/>
          <p14:tracePt t="22606" x="8666163" y="2217738"/>
          <p14:tracePt t="22614" x="8691563" y="2217738"/>
          <p14:tracePt t="22620" x="8724900" y="2227263"/>
          <p14:tracePt t="22627" x="8742363" y="2227263"/>
          <p14:tracePt t="22634" x="8785225" y="2227263"/>
          <p14:tracePt t="22641" x="8818563" y="2227263"/>
          <p14:tracePt t="22647" x="8843963" y="2235200"/>
          <p14:tracePt t="22656" x="8861425" y="2235200"/>
          <p14:tracePt t="22664" x="8894763" y="2235200"/>
          <p14:tracePt t="22668" x="8912225" y="2235200"/>
          <p14:tracePt t="22676" x="8921750" y="2235200"/>
          <p14:tracePt t="22682" x="8929688" y="2235200"/>
          <p14:tracePt t="22690" x="8947150" y="2235200"/>
          <p14:tracePt t="22697" x="8955088" y="2235200"/>
          <p14:tracePt t="22712" x="8972550" y="2235200"/>
          <p14:tracePt t="22719" x="8980488" y="2235200"/>
          <p14:tracePt t="22733" x="8988425" y="2235200"/>
          <p14:tracePt t="22739" x="8997950" y="2235200"/>
          <p14:tracePt t="22747" x="8997950" y="2227263"/>
          <p14:tracePt t="22754" x="9005888" y="2217738"/>
          <p14:tracePt t="22768" x="9005888" y="2209800"/>
          <p14:tracePt t="22775" x="9023350" y="2192338"/>
          <p14:tracePt t="22781" x="9031288" y="2192338"/>
          <p14:tracePt t="22789" x="9039225" y="2174875"/>
          <p14:tracePt t="22797" x="9056688" y="2159000"/>
          <p14:tracePt t="22804" x="9064625" y="2149475"/>
          <p14:tracePt t="22810" x="9074150" y="2124075"/>
          <p14:tracePt t="22817" x="9082088" y="2108200"/>
          <p14:tracePt t="22824" x="9082088" y="2090738"/>
          <p14:tracePt t="22831" x="9099550" y="2082800"/>
          <p14:tracePt t="22838" x="9107488" y="2047875"/>
          <p14:tracePt t="22845" x="9107488" y="2030413"/>
          <p14:tracePt t="22852" x="9107488" y="2014538"/>
          <p14:tracePt t="22860" x="9117013" y="1997075"/>
          <p14:tracePt t="22867" x="9117013" y="1963738"/>
          <p14:tracePt t="22873" x="9117013" y="1938338"/>
          <p14:tracePt t="22881" x="9117013" y="1920875"/>
          <p14:tracePt t="22888" x="9117013" y="1903413"/>
          <p14:tracePt t="22894" x="9117013" y="1870075"/>
          <p14:tracePt t="22901" x="9117013" y="1852613"/>
          <p14:tracePt t="22909" x="9117013" y="1827213"/>
          <p14:tracePt t="22916" x="9117013" y="1793875"/>
          <p14:tracePt t="22923" x="9117013" y="1784350"/>
          <p14:tracePt t="22930" x="9117013" y="1766888"/>
          <p14:tracePt t="22936" x="9107488" y="1741488"/>
          <p14:tracePt t="22963" x="9099550" y="1716088"/>
          <p14:tracePt t="22967" x="9099550" y="1708150"/>
          <p14:tracePt t="22974" x="9099550" y="1700213"/>
          <p14:tracePt t="22980" x="9099550" y="1690688"/>
          <p14:tracePt t="22994" x="9099550" y="1674813"/>
          <p14:tracePt t="23000" x="9091613" y="1665288"/>
          <p14:tracePt t="23022" x="9091613" y="1657350"/>
          <p14:tracePt t="23029" x="9082088" y="1649413"/>
          <p14:tracePt t="23057" x="9082088" y="1639888"/>
          <p14:tracePt t="23078" x="9082088" y="1631950"/>
          <p14:tracePt t="23163" x="9082088" y="1639888"/>
          <p14:tracePt t="23176" x="9082088" y="1649413"/>
          <p14:tracePt t="23190" x="9082088" y="1657350"/>
          <p14:tracePt t="23211" x="9082088" y="1665288"/>
          <p14:tracePt t="23226" x="9082088" y="1674813"/>
          <p14:tracePt t="23232" x="9082088" y="1682750"/>
          <p14:tracePt t="23239" x="9082088" y="1700213"/>
          <p14:tracePt t="23246" x="9082088" y="1733550"/>
          <p14:tracePt t="23253" x="9082088" y="1809750"/>
          <p14:tracePt t="23260" x="9074150" y="1979613"/>
          <p14:tracePt t="23269" x="9005888" y="2293938"/>
          <p14:tracePt t="23275" x="8929688" y="2633663"/>
          <p14:tracePt t="23281" x="8836025" y="3008313"/>
          <p14:tracePt t="23289" x="8777288" y="3211513"/>
          <p14:tracePt t="23298" x="8734425" y="3340100"/>
          <p14:tracePt t="23303" x="8699500" y="3433763"/>
          <p14:tracePt t="23310" x="8666163" y="3502025"/>
          <p14:tracePt t="23317" x="8605838" y="3611563"/>
          <p14:tracePt t="23325" x="8564563" y="3671888"/>
          <p14:tracePt t="23333" x="8547100" y="3738563"/>
          <p14:tracePt t="23339" x="8496300" y="3790950"/>
          <p14:tracePt t="23345" x="8462963" y="3867150"/>
          <p14:tracePt t="23352" x="8420100" y="3943350"/>
          <p14:tracePt t="23359" x="8359775" y="4027488"/>
          <p14:tracePt t="23366" x="8301038" y="4121150"/>
          <p14:tracePt t="23373" x="8232775" y="4214813"/>
          <p14:tracePt t="23381" x="8164513" y="4316413"/>
          <p14:tracePt t="23388" x="8029575" y="4564063"/>
          <p14:tracePt t="23395" x="7951788" y="4699000"/>
          <p14:tracePt t="23403" x="7832725" y="4894263"/>
          <p14:tracePt t="23408" x="7740650" y="5038725"/>
          <p14:tracePt t="23415" x="7629525" y="5192713"/>
          <p14:tracePt t="23423" x="7535863" y="5337175"/>
          <p14:tracePt t="23430" x="7467600" y="5438775"/>
          <p14:tracePt t="23437" x="7383463" y="5532438"/>
          <p14:tracePt t="23444" x="7307263" y="5626100"/>
          <p14:tracePt t="23451" x="7213600" y="5719763"/>
          <p14:tracePt t="23458" x="7119938" y="5803900"/>
          <p14:tracePt t="23466" x="7051675" y="5872163"/>
          <p14:tracePt t="23472" x="6958013" y="5940425"/>
          <p14:tracePt t="23481" x="6889750" y="5999163"/>
          <p14:tracePt t="23486" x="6838950" y="6059488"/>
          <p14:tracePt t="23494" x="6762750" y="6110288"/>
          <p14:tracePt t="23501" x="6711950" y="6161088"/>
          <p14:tracePt t="23507" x="6661150" y="6203950"/>
          <p14:tracePt t="23515" x="6592888" y="6246813"/>
          <p14:tracePt t="23520" x="6516688" y="6288088"/>
          <p14:tracePt t="23529" x="6473825" y="6323013"/>
          <p14:tracePt t="23536" x="6430963" y="6338888"/>
          <p14:tracePt t="23543" x="6415088" y="6356350"/>
          <p14:tracePt t="23550" x="6389688" y="6373813"/>
          <p14:tracePt t="23557" x="6364288" y="6381750"/>
          <p14:tracePt t="23564" x="6329363" y="6399213"/>
          <p14:tracePt t="23571" x="6311900" y="6399213"/>
          <p14:tracePt t="23577" x="6303963" y="6416675"/>
          <p14:tracePt t="23585" x="6278563" y="6416675"/>
          <p14:tracePt t="23592" x="6245225" y="6424613"/>
          <p14:tracePt t="23599" x="6219825" y="6432550"/>
          <p14:tracePt t="23606" x="6202363" y="6442075"/>
          <p14:tracePt t="23613" x="6167438" y="6442075"/>
          <p14:tracePt t="23621" x="6142038" y="6442075"/>
          <p14:tracePt t="23627" x="6108700" y="6450013"/>
          <p14:tracePt t="23634" x="6083300" y="6450013"/>
          <p14:tracePt t="23642" x="6057900" y="6450013"/>
          <p14:tracePt t="23648" x="6024563" y="6450013"/>
          <p14:tracePt t="23655" x="6007100" y="6450013"/>
          <p14:tracePt t="23664" x="5972175" y="6450013"/>
          <p14:tracePt t="23669" x="5938838" y="6450013"/>
          <p14:tracePt t="23676" x="5905500" y="6450013"/>
          <p14:tracePt t="23684" x="5880100" y="6450013"/>
          <p14:tracePt t="23691" x="5837238" y="6450013"/>
          <p14:tracePt t="23697" x="5802313" y="6450013"/>
          <p14:tracePt t="23705" x="5761038" y="6450013"/>
          <p14:tracePt t="23711" x="5718175" y="6450013"/>
          <p14:tracePt t="23719" x="5657850" y="6450013"/>
          <p14:tracePt t="23725" x="5607050" y="6442075"/>
          <p14:tracePt t="23732" x="5573713" y="6432550"/>
          <p14:tracePt t="23740" x="5548313" y="6424613"/>
          <p14:tracePt t="23748" x="5522913" y="6416675"/>
          <p14:tracePt t="23754" x="5497513" y="6407150"/>
          <p14:tracePt t="23761" x="5462588" y="6399213"/>
          <p14:tracePt t="23768" x="5446713" y="6381750"/>
          <p14:tracePt t="23775" x="5411788" y="6373813"/>
          <p14:tracePt t="23783" x="5386388" y="6356350"/>
          <p14:tracePt t="23790" x="5360988" y="6338888"/>
          <p14:tracePt t="23796" x="5335588" y="6330950"/>
          <p14:tracePt t="23804" x="5302250" y="6305550"/>
          <p14:tracePt t="23810" x="5284788" y="6297613"/>
          <p14:tracePt t="23818" x="5267325" y="6280150"/>
          <p14:tracePt t="23824" x="5233988" y="6262688"/>
          <p14:tracePt t="23831" x="5208588" y="6237288"/>
          <p14:tracePt t="23839" x="5173663" y="6221413"/>
          <p14:tracePt t="23847" x="5132388" y="6194425"/>
          <p14:tracePt t="23851" x="5097463" y="6153150"/>
          <p14:tracePt t="23860" x="5072063" y="6135688"/>
          <p14:tracePt t="23866" x="5046663" y="6110288"/>
          <p14:tracePt t="23874" x="5029200" y="6102350"/>
          <p14:tracePt t="23881" x="5003800" y="6076950"/>
          <p14:tracePt t="23888" x="4995863" y="6059488"/>
          <p14:tracePt t="23895" x="4970463" y="6042025"/>
          <p14:tracePt t="23902" x="4953000" y="6008688"/>
          <p14:tracePt t="23909" x="4935538" y="5991225"/>
          <p14:tracePt t="23915" x="4919663" y="5965825"/>
          <p14:tracePt t="23923" x="4902200" y="5932488"/>
          <p14:tracePt t="23931" x="4876800" y="5915025"/>
          <p14:tracePt t="23937" x="4851400" y="5864225"/>
          <p14:tracePt t="23944" x="4833938" y="5813425"/>
          <p14:tracePt t="23952" x="4826000" y="5788025"/>
          <p14:tracePt t="23958" x="4791075" y="5745163"/>
          <p14:tracePt t="23965" x="4775200" y="5710238"/>
          <p14:tracePt t="23972" x="4757738" y="5676900"/>
          <p14:tracePt t="23981" x="4749800" y="5651500"/>
          <p14:tracePt t="23986" x="4740275" y="5616575"/>
          <p14:tracePt t="23993" x="4724400" y="5583238"/>
          <p14:tracePt t="24000" x="4714875" y="5549900"/>
          <p14:tracePt t="24007" x="4706938" y="5514975"/>
          <p14:tracePt t="24015" x="4706938" y="5497513"/>
          <p14:tracePt t="24022" x="4706938" y="5464175"/>
          <p14:tracePt t="24029" x="4699000" y="5430838"/>
          <p14:tracePt t="24035" x="4699000" y="5395913"/>
          <p14:tracePt t="24043" x="4699000" y="5380038"/>
          <p14:tracePt t="24050" x="4699000" y="5345113"/>
          <p14:tracePt t="24057" x="4699000" y="5311775"/>
          <p14:tracePt t="24065" x="4699000" y="5268913"/>
          <p14:tracePt t="24071" x="4699000" y="5243513"/>
          <p14:tracePt t="24079" x="4699000" y="5200650"/>
          <p14:tracePt t="24086" x="4699000" y="5183188"/>
          <p14:tracePt t="24092" x="4699000" y="5141913"/>
          <p14:tracePt t="24099" x="4699000" y="5106988"/>
          <p14:tracePt t="24107" x="4706938" y="5073650"/>
          <p14:tracePt t="24114" x="4706938" y="5056188"/>
          <p14:tracePt t="24131" x="4724400" y="5005388"/>
          <p14:tracePt t="24136" x="4724400" y="4987925"/>
          <p14:tracePt t="24141" x="4740275" y="4962525"/>
          <p14:tracePt t="24147" x="4757738" y="4946650"/>
          <p14:tracePt t="24156" x="4765675" y="4919663"/>
          <p14:tracePt t="24164" x="4783138" y="4894263"/>
          <p14:tracePt t="24169" x="4791075" y="4878388"/>
          <p14:tracePt t="24177" x="4808538" y="4860925"/>
          <p14:tracePt t="24185" x="4818063" y="4852988"/>
          <p14:tracePt t="24191" x="4833938" y="4835525"/>
          <p14:tracePt t="24198" x="4851400" y="4810125"/>
          <p14:tracePt t="24205" x="4902200" y="4767263"/>
          <p14:tracePt t="24212" x="4935538" y="4724400"/>
          <p14:tracePt t="24218" x="4978400" y="4691063"/>
          <p14:tracePt t="24226" x="5013325" y="4657725"/>
          <p14:tracePt t="24235" x="5064125" y="4630738"/>
          <p14:tracePt t="24240" x="5089525" y="4614863"/>
          <p14:tracePt t="24248" x="5140325" y="4572000"/>
          <p14:tracePt t="24254" x="5191125" y="4538663"/>
          <p14:tracePt t="24261" x="5241925" y="4503738"/>
          <p14:tracePt t="24268" x="5276850" y="4486275"/>
          <p14:tracePt t="24275" x="5343525" y="4452938"/>
          <p14:tracePt t="24284" x="5421313" y="4427538"/>
          <p14:tracePt t="24289" x="5480050" y="4402138"/>
          <p14:tracePt t="24296" x="5607050" y="4341813"/>
          <p14:tracePt t="24304" x="5726113" y="4316413"/>
          <p14:tracePt t="24310" x="5811838" y="4300538"/>
          <p14:tracePt t="24318" x="5913438" y="4291013"/>
          <p14:tracePt t="24324" x="5997575" y="4265613"/>
          <p14:tracePt t="24331" x="6100763" y="4240213"/>
          <p14:tracePt t="24339" x="6159500" y="4240213"/>
          <p14:tracePt t="24347" x="6202363" y="4232275"/>
          <p14:tracePt t="24353" x="6261100" y="4232275"/>
          <p14:tracePt t="24360" x="6303963" y="4232275"/>
          <p14:tracePt t="24367" x="6338888" y="4232275"/>
          <p14:tracePt t="24374" x="6372225" y="4232275"/>
          <p14:tracePt t="24380" x="6397625" y="4240213"/>
          <p14:tracePt t="24389" x="6415088" y="4240213"/>
          <p14:tracePt t="24397" x="6440488" y="4240213"/>
          <p14:tracePt t="24403" x="6456363" y="4240213"/>
          <p14:tracePt t="24409" x="6473825" y="4249738"/>
          <p14:tracePt t="24416" x="6491288" y="4249738"/>
          <p14:tracePt t="24423" x="6516688" y="4257675"/>
          <p14:tracePt t="24431" x="6524625" y="4265613"/>
          <p14:tracePt t="24437" x="6534150" y="4265613"/>
          <p14:tracePt t="24445" x="6542088" y="4265613"/>
          <p14:tracePt t="24451" x="6550025" y="4275138"/>
          <p14:tracePt t="24459" x="6559550" y="4283075"/>
          <p14:tracePt t="24466" x="6567488" y="4291013"/>
          <p14:tracePt t="24472" x="6575425" y="4291013"/>
          <p14:tracePt t="24481" x="6584950" y="4300538"/>
          <p14:tracePt t="24487" x="6584950" y="4308475"/>
          <p14:tracePt t="24493" x="6600825" y="4316413"/>
          <p14:tracePt t="24501" x="6600825" y="4325938"/>
          <p14:tracePt t="24508" x="6610350" y="4333875"/>
          <p14:tracePt t="24514" x="6626225" y="4341813"/>
          <p14:tracePt t="24522" x="6626225" y="4351338"/>
          <p14:tracePt t="24529" x="6635750" y="4368800"/>
          <p14:tracePt t="24535" x="6635750" y="4376738"/>
          <p14:tracePt t="24543" x="6643688" y="4394200"/>
          <p14:tracePt t="24550" x="6653213" y="4402138"/>
          <p14:tracePt t="24557" x="6661150" y="4419600"/>
          <p14:tracePt t="24564" x="6661150" y="4427538"/>
          <p14:tracePt t="24572" x="6661150" y="4445000"/>
          <p14:tracePt t="24578" x="6669088" y="4460875"/>
          <p14:tracePt t="24585" x="6678613" y="4470400"/>
          <p14:tracePt t="24592" x="6686550" y="4486275"/>
          <p14:tracePt t="24598" x="6686550" y="4513263"/>
          <p14:tracePt t="24607" x="6694488" y="4521200"/>
          <p14:tracePt t="24613" x="6694488" y="4538663"/>
          <p14:tracePt t="24621" x="6694488" y="4554538"/>
          <p14:tracePt t="24627" x="6694488" y="4572000"/>
          <p14:tracePt t="24634" x="6694488" y="4589463"/>
          <p14:tracePt t="24641" x="6694488" y="4597400"/>
          <p14:tracePt t="24647" x="6694488" y="4630738"/>
          <p14:tracePt t="24655" x="6694488" y="4657725"/>
          <p14:tracePt t="24664" x="6694488" y="4673600"/>
          <p14:tracePt t="24670" x="6694488" y="4699000"/>
          <p14:tracePt t="24677" x="6694488" y="4716463"/>
          <p14:tracePt t="24684" x="6694488" y="4724400"/>
          <p14:tracePt t="24691" x="6686550" y="4749800"/>
          <p14:tracePt t="24697" x="6686550" y="4767263"/>
          <p14:tracePt t="24705" x="6686550" y="4784725"/>
          <p14:tracePt t="24712" x="6678613" y="4802188"/>
          <p14:tracePt t="24718" x="6678613" y="4810125"/>
          <p14:tracePt t="24726" x="6678613" y="4818063"/>
          <p14:tracePt t="24734" x="6678613" y="4827588"/>
          <p14:tracePt t="24741" x="6678613" y="4843463"/>
          <p14:tracePt t="24748" x="6669088" y="4852988"/>
          <p14:tracePt t="24754" x="6669088" y="4860925"/>
          <p14:tracePt t="24761" x="6669088" y="4868863"/>
          <p14:tracePt t="24775" x="6661150" y="4878388"/>
          <p14:tracePt t="24783" x="6661150" y="4886325"/>
          <p14:tracePt t="24790" x="6661150" y="4894263"/>
          <p14:tracePt t="24798" x="6661150" y="4903788"/>
          <p14:tracePt t="24811" x="6653213" y="4911725"/>
          <p14:tracePt t="24817" x="6643688" y="4919663"/>
          <p14:tracePt t="24824" x="6643688" y="4937125"/>
          <p14:tracePt t="24830" x="6643688" y="4946650"/>
          <p14:tracePt t="24846" x="6643688" y="4962525"/>
          <p14:tracePt t="24853" x="6643688" y="4972050"/>
          <p14:tracePt t="24860" x="6635750" y="4979988"/>
          <p14:tracePt t="24866" x="6635750" y="4987925"/>
          <p14:tracePt t="24874" x="6635750" y="4997450"/>
          <p14:tracePt t="24881" x="6626225" y="5013325"/>
          <p14:tracePt t="24888" x="6626225" y="5022850"/>
          <p14:tracePt t="24896" x="6626225" y="5030788"/>
          <p14:tracePt t="24902" x="6626225" y="5038725"/>
          <p14:tracePt t="24909" x="6618288" y="5048250"/>
          <p14:tracePt t="24923" x="6610350" y="5056188"/>
          <p14:tracePt t="24929" x="6600825" y="5064125"/>
          <p14:tracePt t="24938" x="6600825" y="5073650"/>
          <p14:tracePt t="24945" x="6592888" y="5073650"/>
          <p14:tracePt t="24952" x="6592888" y="5091113"/>
          <p14:tracePt t="24958" x="6584950" y="5091113"/>
          <p14:tracePt t="24964" x="6575425" y="5099050"/>
          <p14:tracePt t="24973" x="6559550" y="5099050"/>
          <p14:tracePt t="24980" x="6542088" y="5099050"/>
          <p14:tracePt t="24986" x="6516688" y="5099050"/>
          <p14:tracePt t="24994" x="6508750" y="5099050"/>
          <p14:tracePt t="25001" x="6465888" y="5099050"/>
          <p14:tracePt t="25008" x="6430963" y="5099050"/>
          <p14:tracePt t="25013" x="6372225" y="5099050"/>
          <p14:tracePt t="25022" x="6303963" y="5081588"/>
          <p14:tracePt t="25029" x="6210300" y="5073650"/>
          <p14:tracePt t="25037" x="6116638" y="5064125"/>
          <p14:tracePt t="25043" x="6032500" y="5064125"/>
          <p14:tracePt t="25051" x="5913438" y="5048250"/>
          <p14:tracePt t="25057" x="5827713" y="5038725"/>
          <p14:tracePt t="25064" x="5743575" y="5030788"/>
          <p14:tracePt t="25071" x="5657850" y="5030788"/>
          <p14:tracePt t="25078" x="5599113" y="5022850"/>
          <p14:tracePt t="25085" x="5522913" y="5022850"/>
          <p14:tracePt t="25093" x="5497513" y="5022850"/>
          <p14:tracePt t="25100" x="5462588" y="5022850"/>
          <p14:tracePt t="25106" x="5437188" y="5022850"/>
          <p14:tracePt t="25114" x="5411788" y="5022850"/>
          <p14:tracePt t="25129" x="5378450" y="5022850"/>
          <p14:tracePt t="25135" x="5368925" y="5022850"/>
          <p14:tracePt t="25142" x="5353050" y="5022850"/>
          <p14:tracePt t="25149" x="5335588" y="5022850"/>
          <p14:tracePt t="25163" x="5327650" y="5030788"/>
          <p14:tracePt t="25170" x="5318125" y="5030788"/>
          <p14:tracePt t="25176" x="5310188" y="5038725"/>
          <p14:tracePt t="25191" x="5302250" y="5038725"/>
          <p14:tracePt t="25197" x="5284788" y="5038725"/>
          <p14:tracePt t="25205" x="5284788" y="5056188"/>
          <p14:tracePt t="25219" x="5276850" y="5056188"/>
          <p14:tracePt t="25227" x="5267325" y="5056188"/>
          <p14:tracePt t="25234" x="5267325" y="5064125"/>
          <p14:tracePt t="25240" x="5267325" y="5073650"/>
          <p14:tracePt t="25247" x="5259388" y="5073650"/>
          <p14:tracePt t="25254" x="5249863" y="5073650"/>
          <p14:tracePt t="25261" x="5249863" y="5081588"/>
          <p14:tracePt t="25276" x="5241925" y="5091113"/>
          <p14:tracePt t="25289" x="5233988" y="5099050"/>
          <p14:tracePt t="25297" x="5224463" y="5106988"/>
          <p14:tracePt t="25304" x="5224463" y="5116513"/>
          <p14:tracePt t="25325" x="5224463" y="5132388"/>
          <p14:tracePt t="25330" x="5216525" y="5141913"/>
          <p14:tracePt t="25347" x="5216525" y="5149850"/>
          <p14:tracePt t="25353" x="5208588" y="5157788"/>
          <p14:tracePt t="25360" x="5208588" y="5167313"/>
          <p14:tracePt t="25375" x="5199063" y="5175250"/>
          <p14:tracePt t="25381" x="5199063" y="5183188"/>
          <p14:tracePt t="25397" x="5199063" y="5192713"/>
          <p14:tracePt t="25401" x="5199063" y="5208588"/>
          <p14:tracePt t="25416" x="5191125" y="5208588"/>
          <p14:tracePt t="25423" x="5183188" y="5226050"/>
          <p14:tracePt t="25431" x="5183188" y="5243513"/>
          <p14:tracePt t="25445" x="5183188" y="5260975"/>
          <p14:tracePt t="25451" x="5183188" y="5276850"/>
          <p14:tracePt t="25458" x="5173663" y="5294313"/>
          <p14:tracePt t="25465" x="5173663" y="5302250"/>
          <p14:tracePt t="25472" x="5165725" y="5327650"/>
          <p14:tracePt t="25481" x="5165725" y="5353050"/>
          <p14:tracePt t="25487" x="5165725" y="5362575"/>
          <p14:tracePt t="25494" x="5157788" y="5387975"/>
          <p14:tracePt t="25502" x="5157788" y="5405438"/>
          <p14:tracePt t="25508" x="5157788" y="5421313"/>
          <p14:tracePt t="25514" x="5157788" y="5438775"/>
          <p14:tracePt t="25522" x="5148263" y="5464175"/>
          <p14:tracePt t="25531" x="5148263" y="5481638"/>
          <p14:tracePt t="25537" x="5148263" y="5489575"/>
          <p14:tracePt t="25543" x="5140325" y="5514975"/>
          <p14:tracePt t="25550" x="5140325" y="5532438"/>
          <p14:tracePt t="25557" x="5140325" y="5549900"/>
          <p14:tracePt t="25564" x="5140325" y="5557838"/>
          <p14:tracePt t="25572" x="5140325" y="5583238"/>
          <p14:tracePt t="25579" x="5140325" y="5591175"/>
          <p14:tracePt t="25586" x="5140325" y="5608638"/>
          <p14:tracePt t="25593" x="5140325" y="5626100"/>
          <p14:tracePt t="25600" x="5140325" y="5634038"/>
          <p14:tracePt t="25606" x="5140325" y="5651500"/>
          <p14:tracePt t="25614" x="5140325" y="5668963"/>
          <p14:tracePt t="25621" x="5148263" y="5676900"/>
          <p14:tracePt t="25628" x="5148263" y="5694363"/>
          <p14:tracePt t="25635" x="5148263" y="5702300"/>
          <p14:tracePt t="25641" x="5148263" y="5719763"/>
          <p14:tracePt t="25648" x="5148263" y="5745163"/>
          <p14:tracePt t="25656" x="5157788" y="5761038"/>
          <p14:tracePt t="25664" x="5165725" y="5778500"/>
          <p14:tracePt t="25671" x="5173663" y="5803900"/>
          <p14:tracePt t="25678" x="5183188" y="5829300"/>
          <p14:tracePt t="25685" x="5199063" y="5864225"/>
          <p14:tracePt t="25691" x="5208588" y="5905500"/>
          <p14:tracePt t="25698" x="5224463" y="5940425"/>
          <p14:tracePt t="25705" x="5259388" y="6008688"/>
          <p14:tracePt t="25712" x="5276850" y="6067425"/>
          <p14:tracePt t="25719" x="5292725" y="6102350"/>
          <p14:tracePt t="25726" x="5302250" y="6118225"/>
          <p14:tracePt t="25734" x="5318125" y="6153150"/>
          <p14:tracePt t="25740" x="5327650" y="6178550"/>
          <p14:tracePt t="25748" x="5335588" y="6194425"/>
          <p14:tracePt t="25755" x="5343525" y="6211888"/>
          <p14:tracePt t="25761" x="5353050" y="6237288"/>
          <p14:tracePt t="25769" x="5360988" y="6246813"/>
          <p14:tracePt t="25776" x="5360988" y="6254750"/>
          <p14:tracePt t="25783" x="5360988" y="6262688"/>
          <p14:tracePt t="25790" x="5368925" y="6272213"/>
          <p14:tracePt t="25797" x="5378450" y="6280150"/>
          <p14:tracePt t="25804" x="5386388" y="6288088"/>
          <p14:tracePt t="25811" x="5386388" y="6297613"/>
          <p14:tracePt t="25818" x="5394325" y="6297613"/>
          <p14:tracePt t="25825" x="5403850" y="6305550"/>
          <p14:tracePt t="25832" x="5403850" y="6313488"/>
          <p14:tracePt t="25839" x="5421313" y="6323013"/>
          <p14:tracePt t="25847" x="5429250" y="6323013"/>
          <p14:tracePt t="25853" x="5437188" y="6338888"/>
          <p14:tracePt t="25860" x="5454650" y="6338888"/>
          <p14:tracePt t="25867" x="5487988" y="6356350"/>
          <p14:tracePt t="25875" x="5513388" y="6365875"/>
          <p14:tracePt t="25881" x="5522913" y="6365875"/>
          <p14:tracePt t="25889" x="5538788" y="6373813"/>
          <p14:tracePt t="25896" x="5573713" y="6373813"/>
          <p14:tracePt t="25903" x="5591175" y="6381750"/>
          <p14:tracePt t="25909" x="5624513" y="6381750"/>
          <p14:tracePt t="25917" x="5649913" y="6381750"/>
          <p14:tracePt t="25924" x="5657850" y="6381750"/>
          <p14:tracePt t="25932" x="5683250" y="6381750"/>
          <p14:tracePt t="25938" x="5726113" y="6381750"/>
          <p14:tracePt t="25945" x="5761038" y="6381750"/>
          <p14:tracePt t="25952" x="5794375" y="6381750"/>
          <p14:tracePt t="25959" x="5819775" y="6381750"/>
          <p14:tracePt t="25965" x="5853113" y="6381750"/>
          <p14:tracePt t="25973" x="5888038" y="6381750"/>
          <p14:tracePt t="25981" x="5921375" y="6381750"/>
          <p14:tracePt t="25987" x="5946775" y="6381750"/>
          <p14:tracePt t="25994" x="6007100" y="6373813"/>
          <p14:tracePt t="26001" x="6032500" y="6373813"/>
          <p14:tracePt t="26008" x="6057900" y="6373813"/>
          <p14:tracePt t="26013" x="6100763" y="6365875"/>
          <p14:tracePt t="26022" x="6134100" y="6365875"/>
          <p14:tracePt t="26030" x="6159500" y="6365875"/>
          <p14:tracePt t="26037" x="6184900" y="6356350"/>
          <p14:tracePt t="26043" x="6202363" y="6356350"/>
          <p14:tracePt t="26051" x="6227763" y="6356350"/>
          <p14:tracePt t="26057" x="6245225" y="6356350"/>
          <p14:tracePt t="26064" x="6253163" y="6348413"/>
          <p14:tracePt t="26071" x="6278563" y="6338888"/>
          <p14:tracePt t="26079" x="6303963" y="6330950"/>
          <p14:tracePt t="26086" x="6329363" y="6330950"/>
          <p14:tracePt t="26093" x="6354763" y="6323013"/>
          <p14:tracePt t="26100" x="6389688" y="6305550"/>
          <p14:tracePt t="26107" x="6415088" y="6297613"/>
          <p14:tracePt t="26114" x="6440488" y="6288088"/>
          <p14:tracePt t="26120" x="6483350" y="6272213"/>
          <p14:tracePt t="26127" x="6508750" y="6262688"/>
          <p14:tracePt t="26135" x="6542088" y="6246813"/>
          <p14:tracePt t="26142" x="6567488" y="6237288"/>
          <p14:tracePt t="26150" x="6600825" y="6221413"/>
          <p14:tracePt t="26156" x="6635750" y="6194425"/>
          <p14:tracePt t="26164" x="6669088" y="6186488"/>
          <p14:tracePt t="26170" x="6694488" y="6178550"/>
          <p14:tracePt t="26177" x="6704013" y="6161088"/>
          <p14:tracePt t="26184" x="6729413" y="6143625"/>
          <p14:tracePt t="26191" x="6762750" y="6127750"/>
          <p14:tracePt t="26198" x="6780213" y="6118225"/>
          <p14:tracePt t="26205" x="6805613" y="6102350"/>
          <p14:tracePt t="26213" x="6823075" y="6084888"/>
          <p14:tracePt t="26219" x="6831013" y="6067425"/>
          <p14:tracePt t="26226" x="6848475" y="6049963"/>
          <p14:tracePt t="26232" x="6864350" y="6042025"/>
          <p14:tracePt t="26240" x="6881813" y="6024563"/>
          <p14:tracePt t="26248" x="6889750" y="6008688"/>
          <p14:tracePt t="26266" x="6907213" y="5991225"/>
          <p14:tracePt t="26270" x="6924675" y="5973763"/>
          <p14:tracePt t="26278" x="6932613" y="5965825"/>
          <p14:tracePt t="26284" x="6942138" y="5948363"/>
          <p14:tracePt t="26289" x="6950075" y="5932488"/>
          <p14:tracePt t="26298" x="6958013" y="5922963"/>
          <p14:tracePt t="26304" x="6967538" y="5905500"/>
          <p14:tracePt t="26311" x="6967538" y="5897563"/>
          <p14:tracePt t="26318" x="6975475" y="5880100"/>
          <p14:tracePt t="26325" x="6983413" y="5864225"/>
          <p14:tracePt t="26331" x="6983413" y="5854700"/>
          <p14:tracePt t="26339" x="6992938" y="5846763"/>
          <p14:tracePt t="26348" x="6992938" y="5821363"/>
          <p14:tracePt t="26351" x="7000875" y="5803900"/>
          <p14:tracePt t="26361" x="7000875" y="5778500"/>
          <p14:tracePt t="26368" x="7000875" y="5761038"/>
          <p14:tracePt t="26375" x="7000875" y="5753100"/>
          <p14:tracePt t="26380" x="7000875" y="5719763"/>
          <p14:tracePt t="26388" x="7000875" y="5694363"/>
          <p14:tracePt t="26396" x="7000875" y="5676900"/>
          <p14:tracePt t="26402" x="7000875" y="5651500"/>
          <p14:tracePt t="26410" x="7000875" y="5626100"/>
          <p14:tracePt t="26417" x="7000875" y="5600700"/>
          <p14:tracePt t="26424" x="6992938" y="5583238"/>
          <p14:tracePt t="26431" x="6983413" y="5557838"/>
          <p14:tracePt t="26437" x="6975475" y="5524500"/>
          <p14:tracePt t="26445" x="6967538" y="5507038"/>
          <p14:tracePt t="26452" x="6967538" y="5481638"/>
          <p14:tracePt t="26459" x="6958013" y="5456238"/>
          <p14:tracePt t="26466" x="6942138" y="5438775"/>
          <p14:tracePt t="26473" x="6932613" y="5421313"/>
          <p14:tracePt t="26481" x="6924675" y="5405438"/>
          <p14:tracePt t="26487" x="6907213" y="5380038"/>
          <p14:tracePt t="26494" x="6899275" y="5362575"/>
          <p14:tracePt t="26501" x="6881813" y="5345113"/>
          <p14:tracePt t="26508" x="6873875" y="5327650"/>
          <p14:tracePt t="26516" x="6856413" y="5302250"/>
          <p14:tracePt t="26523" x="6838950" y="5276850"/>
          <p14:tracePt t="26529" x="6823075" y="5260975"/>
          <p14:tracePt t="26537" x="6805613" y="5251450"/>
          <p14:tracePt t="26543" x="6797675" y="5226050"/>
          <p14:tracePt t="26552" x="6770688" y="5208588"/>
          <p14:tracePt t="26557" x="6762750" y="5183188"/>
          <p14:tracePt t="26565" x="6737350" y="5167313"/>
          <p14:tracePt t="26572" x="6711950" y="5149850"/>
          <p14:tracePt t="26581" x="6686550" y="5149850"/>
          <p14:tracePt t="26585" x="6678613" y="5132388"/>
          <p14:tracePt t="26592" x="6653213" y="5116513"/>
          <p14:tracePt t="26599" x="6635750" y="5099050"/>
          <p14:tracePt t="26607" x="6618288" y="5091113"/>
          <p14:tracePt t="26614" x="6600825" y="5081588"/>
          <p14:tracePt t="26621" x="6575425" y="5056188"/>
          <p14:tracePt t="26629" x="6559550" y="5056188"/>
          <p14:tracePt t="26637" x="6534150" y="5048250"/>
          <p14:tracePt t="26643" x="6516688" y="5038725"/>
          <p14:tracePt t="26649" x="6491288" y="5030788"/>
          <p14:tracePt t="26656" x="6465888" y="5022850"/>
          <p14:tracePt t="26664" x="6430963" y="5013325"/>
          <p14:tracePt t="26669" x="6423025" y="5005388"/>
          <p14:tracePt t="26677" x="6389688" y="4997450"/>
          <p14:tracePt t="26685" x="6364288" y="4997450"/>
          <p14:tracePt t="26691" x="6329363" y="4997450"/>
          <p14:tracePt t="26697" x="6311900" y="4987925"/>
          <p14:tracePt t="26705" x="6253163" y="4987925"/>
          <p14:tracePt t="26712" x="6210300" y="4987925"/>
          <p14:tracePt t="26719" x="6167438" y="4987925"/>
          <p14:tracePt t="26727" x="6134100" y="4987925"/>
          <p14:tracePt t="26734" x="6100763" y="4987925"/>
          <p14:tracePt t="26740" x="6075363" y="4987925"/>
          <p14:tracePt t="26747" x="6049963" y="4987925"/>
          <p14:tracePt t="26755" x="6024563" y="4997450"/>
          <p14:tracePt t="26762" x="6015038" y="4997450"/>
          <p14:tracePt t="26768" x="5989638" y="5005388"/>
          <p14:tracePt t="26776" x="5972175" y="5005388"/>
          <p14:tracePt t="26790" x="5956300" y="5005388"/>
          <p14:tracePt t="26797" x="5938838" y="5013325"/>
          <p14:tracePt t="26804" x="5930900" y="5013325"/>
          <p14:tracePt t="26810" x="5913438" y="5013325"/>
          <p14:tracePt t="26818" x="5895975" y="5013325"/>
          <p14:tracePt t="26825" x="5895975" y="5022850"/>
          <p14:tracePt t="26832" x="5880100" y="5022850"/>
          <p14:tracePt t="26840" x="5870575" y="5022850"/>
          <p14:tracePt t="26847" x="5853113" y="5022850"/>
          <p14:tracePt t="26854" x="5837238" y="5022850"/>
          <p14:tracePt t="26860" x="5827713" y="5030788"/>
          <p14:tracePt t="26867" x="5819775" y="5030788"/>
          <p14:tracePt t="26875" x="5802313" y="5030788"/>
          <p14:tracePt t="26882" x="5794375" y="5038725"/>
          <p14:tracePt t="26889" x="5776913" y="5038725"/>
          <p14:tracePt t="26897" x="5768975" y="5048250"/>
          <p14:tracePt t="26910" x="5751513" y="5048250"/>
          <p14:tracePt t="26917" x="5743575" y="5056188"/>
          <p14:tracePt t="26930" x="5726113" y="5056188"/>
          <p14:tracePt t="26938" x="5718175" y="5056188"/>
          <p14:tracePt t="26952" x="5700713" y="5064125"/>
          <p14:tracePt t="26959" x="5692775" y="5064125"/>
          <p14:tracePt t="26967" x="5683250" y="5064125"/>
          <p14:tracePt t="26973" x="5675313" y="5064125"/>
          <p14:tracePt t="26981" x="5667375" y="5073650"/>
          <p14:tracePt t="26987" x="5657850" y="5073650"/>
          <p14:tracePt t="26994" x="5641975" y="5081588"/>
          <p14:tracePt t="27008" x="5632450" y="5081588"/>
          <p14:tracePt t="27014" x="5624513" y="5081588"/>
          <p14:tracePt t="27023" x="5616575" y="5081588"/>
          <p14:tracePt t="27037" x="5607050" y="5081588"/>
          <p14:tracePt t="27044" x="5599113" y="5081588"/>
          <p14:tracePt t="27057" x="5591175" y="5081588"/>
          <p14:tracePt t="27072" x="5581650" y="5081588"/>
          <p14:tracePt t="27086" x="5573713" y="5081588"/>
          <p14:tracePt t="27100" x="5573713" y="5073650"/>
          <p14:tracePt t="27142" x="5573713" y="5064125"/>
          <p14:tracePt t="27149" x="5573713" y="5056188"/>
          <p14:tracePt t="27178" x="5573713" y="5048250"/>
          <p14:tracePt t="27192" x="5573713" y="5038725"/>
          <p14:tracePt t="27205" x="5573713" y="5030788"/>
          <p14:tracePt t="27219" x="5581650" y="5030788"/>
          <p14:tracePt t="27227" x="5581650" y="5013325"/>
          <p14:tracePt t="27241" x="5581650" y="5005388"/>
          <p14:tracePt t="27247" x="5591175" y="5005388"/>
          <p14:tracePt t="27262" x="5591175" y="4997450"/>
          <p14:tracePt t="27269" x="5591175" y="4987925"/>
          <p14:tracePt t="27276" x="5599113" y="4987925"/>
          <p14:tracePt t="27290" x="5599113" y="4979988"/>
          <p14:tracePt t="27298" x="5607050" y="4972050"/>
          <p14:tracePt t="27311" x="5607050" y="4962525"/>
          <p14:tracePt t="27327" x="5616575" y="4954588"/>
          <p14:tracePt t="27339" x="5632450" y="4946650"/>
          <p14:tracePt t="27347" x="5632450" y="4937125"/>
          <p14:tracePt t="27354" x="5632450" y="4929188"/>
          <p14:tracePt t="27360" x="5641975" y="4919663"/>
          <p14:tracePt t="27367" x="5657850" y="4903788"/>
          <p14:tracePt t="27375" x="5667375" y="4886325"/>
          <p14:tracePt t="27381" x="5683250" y="4860925"/>
          <p14:tracePt t="27389" x="5692775" y="4835525"/>
          <p14:tracePt t="27396" x="5726113" y="4792663"/>
          <p14:tracePt t="27402" x="5743575" y="4767263"/>
          <p14:tracePt t="27409" x="5768975" y="4733925"/>
          <p14:tracePt t="27417" x="5794375" y="4673600"/>
          <p14:tracePt t="27425" x="5837238" y="4605338"/>
          <p14:tracePt t="27431" x="5870575" y="4554538"/>
          <p14:tracePt t="27438" x="5913438" y="4478338"/>
          <p14:tracePt t="27444" x="5972175" y="4394200"/>
          <p14:tracePt t="27453" x="6040438" y="4275138"/>
          <p14:tracePt t="27459" x="6126163" y="4130675"/>
          <p14:tracePt t="27467" x="6219825" y="3986213"/>
          <p14:tracePt t="27473" x="6321425" y="3824288"/>
          <p14:tracePt t="27482" x="6389688" y="3705225"/>
          <p14:tracePt t="27488" x="6516688" y="3517900"/>
          <p14:tracePt t="27494" x="6618288" y="3348038"/>
          <p14:tracePt t="27501" x="6686550" y="3228975"/>
          <p14:tracePt t="27508" x="6754813" y="3109913"/>
          <p14:tracePt t="27516" x="6831013" y="2990850"/>
          <p14:tracePt t="27522" x="6899275" y="2871788"/>
          <p14:tracePt t="27530" x="6967538" y="2787650"/>
          <p14:tracePt t="27537" x="7069138" y="2643188"/>
          <p14:tracePt t="27543" x="7170738" y="2516188"/>
          <p14:tracePt t="27551" x="7256463" y="2422525"/>
          <p14:tracePt t="27558" x="7323138" y="2328863"/>
          <p14:tracePt t="27565" x="7391400" y="2268538"/>
          <p14:tracePt t="27570" x="7442200" y="2200275"/>
          <p14:tracePt t="27581" x="7477125" y="2149475"/>
          <p14:tracePt t="27585" x="7502525" y="2116138"/>
          <p14:tracePt t="27592" x="7553325" y="2073275"/>
          <p14:tracePt t="27600" x="7578725" y="2039938"/>
          <p14:tracePt t="27607" x="7604125" y="2014538"/>
          <p14:tracePt t="27613" x="7621588" y="1997075"/>
          <p14:tracePt t="27621" x="7646988" y="1979613"/>
          <p14:tracePt t="27628" x="7654925" y="1963738"/>
          <p14:tracePt t="27636" x="7672388" y="1946275"/>
          <p14:tracePt t="27643" x="7688263" y="1938338"/>
          <p14:tracePt t="27650" x="7715250" y="1920875"/>
          <p14:tracePt t="27656" x="7731125" y="1911350"/>
          <p14:tracePt t="27662" x="7756525" y="1895475"/>
          <p14:tracePt t="27670" x="7773988" y="1885950"/>
          <p14:tracePt t="27678" x="7799388" y="1870075"/>
          <p14:tracePt t="27685" x="7824788" y="1860550"/>
          <p14:tracePt t="27692" x="7842250" y="1852613"/>
          <p14:tracePt t="27699" x="7875588" y="1835150"/>
          <p14:tracePt t="27705" x="7900988" y="1827213"/>
          <p14:tracePt t="27712" x="7935913" y="1819275"/>
          <p14:tracePt t="27719" x="7961313" y="1801813"/>
          <p14:tracePt t="27727" x="7994650" y="1793875"/>
          <p14:tracePt t="27735" x="8037513" y="1784350"/>
          <p14:tracePt t="27741" x="8088313" y="1766888"/>
          <p14:tracePt t="27747" x="8113713" y="1766888"/>
          <p14:tracePt t="27755" x="8139113" y="1758950"/>
          <p14:tracePt t="27762" x="8174038" y="1758950"/>
          <p14:tracePt t="27768" x="8181975" y="1758950"/>
          <p14:tracePt t="27776" x="8207375" y="1758950"/>
          <p14:tracePt t="27783" x="8224838" y="1758950"/>
          <p14:tracePt t="27790" x="8232775" y="1758950"/>
          <p14:tracePt t="27798" x="8250238" y="1758950"/>
          <p14:tracePt t="27804" x="8258175" y="1758950"/>
          <p14:tracePt t="27818" x="8275638" y="1758950"/>
          <p14:tracePt t="27825" x="8283575" y="1758950"/>
          <p14:tracePt t="27840" x="8291513" y="1758950"/>
          <p14:tracePt t="27847" x="8301038" y="1758950"/>
          <p14:tracePt t="27860" x="8308975" y="1758950"/>
          <p14:tracePt t="27868" x="8318500" y="1758950"/>
          <p14:tracePt t="27874" x="8326438" y="1758950"/>
          <p14:tracePt t="27889" x="8334375" y="1758950"/>
          <p14:tracePt t="27897" x="8343900" y="1758950"/>
          <p14:tracePt t="27916" x="8351838" y="1758950"/>
          <p14:tracePt t="27924" x="8369300" y="1758950"/>
          <p14:tracePt t="27947" x="8377238" y="1758950"/>
          <p14:tracePt t="27952" x="8385175" y="1758950"/>
          <p14:tracePt t="27966" x="8402638" y="1766888"/>
          <p14:tracePt t="27973" x="8410575" y="1766888"/>
          <p14:tracePt t="27980" x="8410575" y="1776413"/>
          <p14:tracePt t="27987" x="8428038" y="1776413"/>
          <p14:tracePt t="27995" x="8445500" y="1776413"/>
          <p14:tracePt t="28002" x="8453438" y="1776413"/>
          <p14:tracePt t="28008" x="8462963" y="1776413"/>
          <p14:tracePt t="28015" x="8478838" y="1776413"/>
          <p14:tracePt t="28022" x="8496300" y="1776413"/>
          <p14:tracePt t="28030" x="8504238" y="1784350"/>
          <p14:tracePt t="28044" x="8521700" y="1784350"/>
          <p14:tracePt t="28051" x="8521700" y="1793875"/>
          <p14:tracePt t="28058" x="8529638" y="1793875"/>
          <p14:tracePt t="28064" x="8547100" y="1793875"/>
          <p14:tracePt t="28071" x="8564563" y="1801813"/>
          <p14:tracePt t="28079" x="8580438" y="1809750"/>
          <p14:tracePt t="28087" x="8597900" y="1809750"/>
          <p14:tracePt t="28093" x="8615363" y="1819275"/>
          <p14:tracePt t="28100" x="8632825" y="1827213"/>
          <p14:tracePt t="28118" x="8674100" y="1835150"/>
          <p14:tracePt t="28122" x="8674100" y="1852613"/>
          <p14:tracePt t="28128" x="8691563" y="1852613"/>
          <p14:tracePt t="28135" x="8709025" y="1860550"/>
          <p14:tracePt t="28142" x="8734425" y="1870075"/>
          <p14:tracePt t="28149" x="8734425" y="1878013"/>
          <p14:tracePt t="28157" x="8750300" y="1885950"/>
          <p14:tracePt t="28164" x="8759825" y="1885950"/>
          <p14:tracePt t="28171" x="8767763" y="1895475"/>
          <p14:tracePt t="28177" x="8777288" y="1903413"/>
          <p14:tracePt t="28185" x="8785225" y="1920875"/>
          <p14:tracePt t="28198" x="8802688" y="1928813"/>
          <p14:tracePt t="28206" x="8810625" y="1938338"/>
          <p14:tracePt t="28220" x="8818563" y="1946275"/>
          <p14:tracePt t="28234" x="8828088" y="1946275"/>
          <p14:tracePt t="28241" x="8836025" y="1954213"/>
          <p14:tracePt t="28247" x="8836025" y="1963738"/>
          <p14:tracePt t="28254" x="8843963" y="1971675"/>
          <p14:tracePt t="28276" x="8843963" y="1979613"/>
          <p14:tracePt t="28290" x="8843963" y="1989138"/>
          <p14:tracePt t="28297" x="8853488" y="1989138"/>
          <p14:tracePt t="28304" x="8853488" y="1997075"/>
          <p14:tracePt t="28312" x="8861425" y="1997075"/>
          <p14:tracePt t="28332" x="8861425" y="2005013"/>
          <p14:tracePt t="28339" x="8861425" y="2014538"/>
          <p14:tracePt t="28353" x="8861425" y="2022475"/>
          <p14:tracePt t="28375" x="8861425" y="2030413"/>
          <p14:tracePt t="28395" x="8861425" y="2039938"/>
          <p14:tracePt t="28410" x="8861425" y="2055813"/>
          <p14:tracePt t="28430" x="8861425" y="2073275"/>
          <p14:tracePt t="28438" x="8861425" y="2090738"/>
          <p14:tracePt t="28444" x="8861425" y="2098675"/>
          <p14:tracePt t="28452" x="8861425" y="2116138"/>
          <p14:tracePt t="28459" x="8853488" y="2141538"/>
          <p14:tracePt t="28465" x="8843963" y="2166938"/>
          <p14:tracePt t="28474" x="8810625" y="2235200"/>
          <p14:tracePt t="28480" x="8785225" y="2293938"/>
          <p14:tracePt t="28488" x="8734425" y="2371725"/>
          <p14:tracePt t="28494" x="8691563" y="2447925"/>
          <p14:tracePt t="28502" x="8648700" y="2516188"/>
          <p14:tracePt t="28508" x="8580438" y="2582863"/>
          <p14:tracePt t="28515" x="8547100" y="2633663"/>
          <p14:tracePt t="28523" x="8521700" y="2651125"/>
          <p14:tracePt t="28529" x="8496300" y="2676525"/>
          <p14:tracePt t="28537" x="8453438" y="2711450"/>
          <p14:tracePt t="28544" x="8420100" y="2736850"/>
          <p14:tracePt t="28551" x="8402638" y="2744788"/>
          <p14:tracePt t="28557" x="8385175" y="2762250"/>
          <p14:tracePt t="28564" x="8359775" y="2770188"/>
          <p14:tracePt t="28572" x="8343900" y="2770188"/>
          <p14:tracePt t="28581" x="8318500" y="2778125"/>
          <p14:tracePt t="28593" x="8291513" y="2787650"/>
          <p14:tracePt t="28600" x="8275638" y="2795588"/>
          <p14:tracePt t="28607" x="8258175" y="2795588"/>
          <p14:tracePt t="28614" x="8232775" y="2795588"/>
          <p14:tracePt t="28621" x="8215313" y="2795588"/>
          <p14:tracePt t="28629" x="8181975" y="2795588"/>
          <p14:tracePt t="28636" x="8121650" y="2787650"/>
          <p14:tracePt t="28643" x="8080375" y="2778125"/>
          <p14:tracePt t="28650" x="8029575" y="2744788"/>
          <p14:tracePt t="28656" x="7951788" y="2727325"/>
          <p14:tracePt t="28664" x="7875588" y="2686050"/>
          <p14:tracePt t="28671" x="7799388" y="2633663"/>
          <p14:tracePt t="28677" x="7723188" y="2592388"/>
          <p14:tracePt t="28685" x="7672388" y="2541588"/>
          <p14:tracePt t="28692" x="7629525" y="2506663"/>
          <p14:tracePt t="28700" x="7570788" y="2447925"/>
          <p14:tracePt t="28706" x="7518400" y="2397125"/>
          <p14:tracePt t="28714" x="7502525" y="2371725"/>
          <p14:tracePt t="28720" x="7477125" y="2354263"/>
          <p14:tracePt t="28727" x="7451725" y="2319338"/>
          <p14:tracePt t="28734" x="7434263" y="2293938"/>
          <p14:tracePt t="28742" x="7426325" y="2286000"/>
          <p14:tracePt t="28749" x="7408863" y="2252663"/>
          <p14:tracePt t="28755" x="7391400" y="2227263"/>
          <p14:tracePt t="28764" x="7383463" y="2200275"/>
          <p14:tracePt t="28769" x="7373938" y="2166938"/>
          <p14:tracePt t="28775" x="7366000" y="2133600"/>
          <p14:tracePt t="28783" x="7358063" y="2108200"/>
          <p14:tracePt t="28791" x="7358063" y="2055813"/>
          <p14:tracePt t="28797" x="7358063" y="2030413"/>
          <p14:tracePt t="28804" x="7358063" y="2005013"/>
          <p14:tracePt t="28812" x="7358063" y="1971675"/>
          <p14:tracePt t="28818" x="7358063" y="1928813"/>
          <p14:tracePt t="28825" x="7383463" y="1870075"/>
          <p14:tracePt t="28833" x="7391400" y="1819275"/>
          <p14:tracePt t="28840" x="7391400" y="1793875"/>
          <p14:tracePt t="28847" x="7408863" y="1741488"/>
          <p14:tracePt t="28853" x="7426325" y="1682750"/>
          <p14:tracePt t="28860" x="7451725" y="1622425"/>
          <p14:tracePt t="28868" x="7467600" y="1589088"/>
          <p14:tracePt t="28874" x="7485063" y="1538288"/>
          <p14:tracePt t="28883" x="7502525" y="1495425"/>
          <p14:tracePt t="28890" x="7510463" y="1462088"/>
          <p14:tracePt t="28897" x="7527925" y="1436688"/>
          <p14:tracePt t="28903" x="7545388" y="1393825"/>
          <p14:tracePt t="28910" x="7561263" y="1360488"/>
          <p14:tracePt t="28917" x="7578725" y="1343025"/>
          <p14:tracePt t="28924" x="7596188" y="1317625"/>
          <p14:tracePt t="28931" x="7612063" y="1292225"/>
          <p14:tracePt t="28939" x="7637463" y="1266825"/>
          <p14:tracePt t="28946" x="7654925" y="1241425"/>
          <p14:tracePt t="28952" x="7672388" y="1231900"/>
          <p14:tracePt t="28959" x="7705725" y="1189038"/>
          <p14:tracePt t="28966" x="7740650" y="1155700"/>
          <p14:tracePt t="28974" x="7791450" y="1112838"/>
          <p14:tracePt t="28979" x="7824788" y="1096963"/>
          <p14:tracePt t="28988" x="7875588" y="1054100"/>
          <p14:tracePt t="28994" x="7910513" y="1036638"/>
          <p14:tracePt t="29001" x="7935913" y="1019175"/>
          <p14:tracePt t="29008" x="7961313" y="1011238"/>
          <p14:tracePt t="29016" x="7977188" y="1011238"/>
          <p14:tracePt t="29024" x="7986713" y="1011238"/>
          <p14:tracePt t="29031" x="8020050" y="1003300"/>
          <p14:tracePt t="29037" x="8054975" y="993775"/>
          <p14:tracePt t="29043" x="8080375" y="993775"/>
          <p14:tracePt t="29051" x="8121650" y="985838"/>
          <p14:tracePt t="29057" x="8189913" y="985838"/>
          <p14:tracePt t="29064" x="8258175" y="985838"/>
          <p14:tracePt t="29072" x="8377238" y="985838"/>
          <p14:tracePt t="29081" x="8462963" y="1011238"/>
          <p14:tracePt t="29086" x="8564563" y="1019175"/>
          <p14:tracePt t="29093" x="8648700" y="1036638"/>
          <p14:tracePt t="29100" x="8716963" y="1062038"/>
          <p14:tracePt t="29107" x="8742363" y="1069975"/>
          <p14:tracePt t="29113" x="8767763" y="1087438"/>
          <p14:tracePt t="29133" x="8810625" y="1096963"/>
          <p14:tracePt t="29137" x="8828088" y="1112838"/>
          <p14:tracePt t="29142" x="8836025" y="1122363"/>
          <p14:tracePt t="29149" x="8861425" y="1138238"/>
          <p14:tracePt t="29156" x="8886825" y="1147763"/>
          <p14:tracePt t="29163" x="8912225" y="1173163"/>
          <p14:tracePt t="29170" x="8929688" y="1189038"/>
          <p14:tracePt t="29178" x="8963025" y="1206500"/>
          <p14:tracePt t="29185" x="8988425" y="1216025"/>
          <p14:tracePt t="29192" x="9013825" y="1257300"/>
          <p14:tracePt t="29199" x="9056688" y="1282700"/>
          <p14:tracePt t="29206" x="9082088" y="1308100"/>
          <p14:tracePt t="29213" x="9117013" y="1343025"/>
          <p14:tracePt t="29220" x="9158288" y="1393825"/>
          <p14:tracePt t="29227" x="9209088" y="1444625"/>
          <p14:tracePt t="29235" x="9261475" y="1504950"/>
          <p14:tracePt t="29242" x="9328150" y="1563688"/>
          <p14:tracePt t="29250" x="9456738" y="1690688"/>
          <p14:tracePt t="29255" x="9550400" y="1784350"/>
          <p14:tracePt t="29262" x="9591675" y="1827213"/>
          <p14:tracePt t="29269" x="9626600" y="1870075"/>
          <p14:tracePt t="29276" x="9652000" y="1885950"/>
          <p14:tracePt t="29284" x="9677400" y="1911350"/>
          <p14:tracePt t="29291" x="9685338" y="1920875"/>
          <p14:tracePt t="29298" x="9685338" y="1928813"/>
          <p14:tracePt t="29312" x="9685338" y="1938338"/>
          <p14:tracePt t="29319" x="9685338" y="1946275"/>
          <p14:tracePt t="29326" x="9685338" y="1954213"/>
          <p14:tracePt t="29347" x="9685338" y="1963738"/>
          <p14:tracePt t="29360" x="9685338" y="1971675"/>
          <p14:tracePt t="29375" x="9685338" y="1979613"/>
          <p14:tracePt t="29382" x="9685338" y="1989138"/>
          <p14:tracePt t="29411" x="9685338" y="1997075"/>
          <p14:tracePt t="29430" x="9685338" y="2005013"/>
          <p14:tracePt t="29447" x="9685338" y="2014538"/>
          <p14:tracePt t="29467" x="9685338" y="2022475"/>
          <p14:tracePt t="29480" x="9685338" y="2030413"/>
          <p14:tracePt t="29487" x="9685338" y="2039938"/>
          <p14:tracePt t="29495" x="9677400" y="2039938"/>
          <p14:tracePt t="29509" x="9677400" y="2047875"/>
          <p14:tracePt t="29515" x="9667875" y="2055813"/>
          <p14:tracePt t="29522" x="9652000" y="2065338"/>
          <p14:tracePt t="29529" x="9642475" y="2065338"/>
          <p14:tracePt t="29536" x="9626600" y="2090738"/>
          <p14:tracePt t="29543" x="9601200" y="2108200"/>
          <p14:tracePt t="29551" x="9575800" y="2141538"/>
          <p14:tracePt t="29558" x="9532938" y="2174875"/>
          <p14:tracePt t="29565" x="9472613" y="2217738"/>
          <p14:tracePt t="29572" x="9396413" y="2278063"/>
          <p14:tracePt t="29581" x="9345613" y="2319338"/>
          <p14:tracePt t="29584" x="9294813" y="2362200"/>
          <p14:tracePt t="29593" x="9226550" y="2413000"/>
          <p14:tracePt t="29600" x="9158288" y="2455863"/>
          <p14:tracePt t="29608" x="9107488" y="2498725"/>
          <p14:tracePt t="29616" x="9064625" y="2516188"/>
          <p14:tracePt t="29621" x="9013825" y="2549525"/>
          <p14:tracePt t="29628" x="8955088" y="2574925"/>
          <p14:tracePt t="29635" x="8912225" y="2592388"/>
          <p14:tracePt t="29642" x="8886825" y="2600325"/>
          <p14:tracePt t="29651" x="8861425" y="2608263"/>
          <p14:tracePt t="29657" x="8828088" y="2617788"/>
          <p14:tracePt t="29664" x="8793163" y="2617788"/>
          <p14:tracePt t="29671" x="8759825" y="2625725"/>
          <p14:tracePt t="29678" x="8709025" y="2625725"/>
          <p14:tracePt t="29684" x="8658225" y="2625725"/>
          <p14:tracePt t="29692" x="8605838" y="2625725"/>
          <p14:tracePt t="29697" x="8564563" y="2625725"/>
          <p14:tracePt t="29706" x="8513763" y="2625725"/>
          <p14:tracePt t="29713" x="8496300" y="2625725"/>
          <p14:tracePt t="29720" x="8453438" y="2625725"/>
          <p14:tracePt t="29727" x="8428038" y="2625725"/>
          <p14:tracePt t="29734" x="8402638" y="2625725"/>
          <p14:tracePt t="29741" x="8359775" y="2617788"/>
          <p14:tracePt t="29747" x="8326438" y="2608263"/>
          <p14:tracePt t="29755" x="8283575" y="2600325"/>
          <p14:tracePt t="29764" x="8258175" y="2582863"/>
          <p14:tracePt t="29770" x="8240713" y="2574925"/>
          <p14:tracePt t="29777" x="8207375" y="2557463"/>
          <p14:tracePt t="29785" x="8189913" y="2549525"/>
          <p14:tracePt t="29790" x="8174038" y="2549525"/>
          <p14:tracePt t="29797" x="8156575" y="2541588"/>
          <p14:tracePt t="29804" x="8147050" y="2532063"/>
          <p14:tracePt t="29812" x="8131175" y="2524125"/>
          <p14:tracePt t="29820" x="8113713" y="2506663"/>
          <p14:tracePt t="29833" x="8105775" y="2506663"/>
          <p14:tracePt t="29840" x="8105775" y="2498725"/>
          <p14:tracePt t="29846" x="8088313" y="2489200"/>
          <p14:tracePt t="29854" x="8080375" y="2481263"/>
          <p14:tracePt t="29868" x="8070850" y="2473325"/>
          <p14:tracePt t="29876" x="8062913" y="2473325"/>
          <p14:tracePt t="29883" x="8054975" y="2463800"/>
          <p14:tracePt t="29897" x="8054975" y="2455863"/>
          <p14:tracePt t="29903" x="8045450" y="2455863"/>
          <p14:tracePt t="29910" x="8037513" y="2447925"/>
          <p14:tracePt t="29918" x="8037513" y="2438400"/>
          <p14:tracePt t="29930" x="8029575" y="2438400"/>
          <p14:tracePt t="29945" x="8020050" y="2438400"/>
          <p14:tracePt t="29959" x="8012113" y="2430463"/>
          <p14:tracePt t="30135" x="8020050" y="2430463"/>
          <p14:tracePt t="30535" x="7961313" y="2430463"/>
          <p14:tracePt t="30543" x="7832725" y="2438400"/>
          <p14:tracePt t="30550" x="7705725" y="2447925"/>
          <p14:tracePt t="30560" x="7535863" y="2447925"/>
          <p14:tracePt t="30567" x="7358063" y="2447925"/>
          <p14:tracePt t="30575" x="7153275" y="2447925"/>
          <p14:tracePt t="30582" x="6889750" y="2447925"/>
          <p14:tracePt t="30591" x="6600825" y="2447925"/>
          <p14:tracePt t="30598" x="6354763" y="2430463"/>
          <p14:tracePt t="30606" x="6126163" y="2430463"/>
          <p14:tracePt t="30614" x="5853113" y="2397125"/>
          <p14:tracePt t="30622" x="5641975" y="2379663"/>
          <p14:tracePt t="30630" x="5421313" y="2354263"/>
          <p14:tracePt t="30637" x="5224463" y="2311400"/>
          <p14:tracePt t="30649" x="5038725" y="2286000"/>
          <p14:tracePt t="30654" x="4876800" y="2260600"/>
          <p14:tracePt t="30665" x="4749800" y="2243138"/>
          <p14:tracePt t="30670" x="4621213" y="2227263"/>
          <p14:tracePt t="30678" x="4503738" y="2200275"/>
          <p14:tracePt t="30686" x="4400550" y="2174875"/>
          <p14:tracePt t="30694" x="4316413" y="2174875"/>
          <p14:tracePt t="30702" x="4230688" y="2174875"/>
          <p14:tracePt t="30710" x="4154488" y="2166938"/>
          <p14:tracePt t="30719" x="4103688" y="2166938"/>
          <p14:tracePt t="30727" x="4052888" y="2166938"/>
          <p14:tracePt t="30741" x="4027488" y="2159000"/>
          <p14:tracePt t="30748" x="3992563" y="2159000"/>
          <p14:tracePt t="30754" x="3967163" y="2159000"/>
          <p14:tracePt t="30762" x="3959225" y="2159000"/>
          <p14:tracePt t="30768" x="3951288" y="2159000"/>
          <p14:tracePt t="30775" x="3941763" y="2159000"/>
          <p14:tracePt t="30783" x="3933825" y="2159000"/>
          <p14:tracePt t="30790" x="3925888" y="2159000"/>
          <p14:tracePt t="31010" x="3703638" y="1920875"/>
          <p14:tracePt t="31019" x="3338513" y="1563688"/>
          <p14:tracePt t="31027" x="2947988" y="1189038"/>
          <p14:tracePt t="31043" x="2590800" y="874713"/>
          <p14:tracePt t="31048" x="2235200" y="577850"/>
          <p14:tracePt t="31055" x="1971675" y="365125"/>
          <p14:tracePt t="31064" x="1792288" y="246063"/>
          <p14:tracePt t="31068" x="1639888" y="136525"/>
          <p14:tracePt t="31077" x="1503363" y="58738"/>
          <p14:tracePt t="31083" x="1419225" y="79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F6EE79-683F-447B-BC3D-551DF070EEE7}"/>
              </a:ext>
            </a:extLst>
          </p:cNvPr>
          <p:cNvSpPr/>
          <p:nvPr/>
        </p:nvSpPr>
        <p:spPr>
          <a:xfrm>
            <a:off x="239485" y="1993456"/>
            <a:ext cx="5305425" cy="10953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2D807F-E33D-4661-A400-33DE49BE5454}"/>
              </a:ext>
            </a:extLst>
          </p:cNvPr>
          <p:cNvSpPr/>
          <p:nvPr/>
        </p:nvSpPr>
        <p:spPr>
          <a:xfrm>
            <a:off x="239485" y="169611"/>
            <a:ext cx="102947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8. In which quarter of 2020, got the maximum </a:t>
            </a:r>
            <a:r>
              <a:rPr lang="en-IN" sz="2000" dirty="0" err="1">
                <a:solidFill>
                  <a:schemeClr val="accent2">
                    <a:lumMod val="10000"/>
                  </a:schemeClr>
                </a:solidFill>
              </a:rPr>
              <a:t>total_sold_quantity</a:t>
            </a:r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? The final output contains these fields sorted by the </a:t>
            </a:r>
            <a:r>
              <a:rPr lang="en-IN" sz="2000" dirty="0" err="1">
                <a:solidFill>
                  <a:schemeClr val="accent2">
                    <a:lumMod val="10000"/>
                  </a:schemeClr>
                </a:solidFill>
              </a:rPr>
              <a:t>total_sold_quantity</a:t>
            </a:r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,   Quarter </a:t>
            </a:r>
          </a:p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											 				</a:t>
            </a:r>
            <a:r>
              <a:rPr lang="en-IN" sz="2000" dirty="0" err="1">
                <a:solidFill>
                  <a:schemeClr val="accent2">
                    <a:lumMod val="10000"/>
                  </a:schemeClr>
                </a:solidFill>
              </a:rPr>
              <a:t>total_sold_quantity</a:t>
            </a:r>
            <a:endParaRPr lang="en-IN" sz="2000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FA3A2F-CB83-4234-B295-941A5080D35B}"/>
              </a:ext>
            </a:extLst>
          </p:cNvPr>
          <p:cNvSpPr/>
          <p:nvPr/>
        </p:nvSpPr>
        <p:spPr>
          <a:xfrm>
            <a:off x="239485" y="2079478"/>
            <a:ext cx="8820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select quarter(date) as </a:t>
            </a:r>
            <a:r>
              <a:rPr lang="en-IN" dirty="0" err="1">
                <a:latin typeface="Gill Sans MT Condensed" panose="020B0506020104020203" pitchFamily="34" charset="0"/>
              </a:rPr>
              <a:t>Quater</a:t>
            </a:r>
            <a:r>
              <a:rPr lang="en-IN" dirty="0">
                <a:latin typeface="Gill Sans MT Condensed" panose="020B0506020104020203" pitchFamily="34" charset="0"/>
              </a:rPr>
              <a:t>, sum(</a:t>
            </a:r>
            <a:r>
              <a:rPr lang="en-IN" dirty="0" err="1">
                <a:latin typeface="Gill Sans MT Condensed" panose="020B0506020104020203" pitchFamily="34" charset="0"/>
              </a:rPr>
              <a:t>sold_quantity</a:t>
            </a:r>
            <a:r>
              <a:rPr lang="en-IN" dirty="0">
                <a:latin typeface="Gill Sans MT Condensed" panose="020B0506020104020203" pitchFamily="34" charset="0"/>
              </a:rPr>
              <a:t>) as </a:t>
            </a:r>
            <a:r>
              <a:rPr lang="en-IN" dirty="0" err="1">
                <a:latin typeface="Gill Sans MT Condensed" panose="020B0506020104020203" pitchFamily="34" charset="0"/>
              </a:rPr>
              <a:t>total_sold_quantity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fact_sales_monthly</a:t>
            </a:r>
            <a:r>
              <a:rPr lang="en-IN" dirty="0">
                <a:latin typeface="Gill Sans MT Condensed" panose="020B0506020104020203" pitchFamily="34" charset="0"/>
              </a:rPr>
              <a:t> where year(date) = 2020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group by quarter(date) order by sum(</a:t>
            </a:r>
            <a:r>
              <a:rPr lang="en-IN" dirty="0" err="1">
                <a:latin typeface="Gill Sans MT Condensed" panose="020B0506020104020203" pitchFamily="34" charset="0"/>
              </a:rPr>
              <a:t>sold_quantity</a:t>
            </a:r>
            <a:r>
              <a:rPr lang="en-IN" dirty="0">
                <a:latin typeface="Gill Sans MT Condensed" panose="020B0506020104020203" pitchFamily="34" charset="0"/>
              </a:rPr>
              <a:t>) </a:t>
            </a:r>
            <a:r>
              <a:rPr lang="en-IN" dirty="0" err="1">
                <a:latin typeface="Gill Sans MT Condensed" panose="020B0506020104020203" pitchFamily="34" charset="0"/>
              </a:rPr>
              <a:t>desc</a:t>
            </a:r>
            <a:r>
              <a:rPr lang="en-IN" dirty="0">
                <a:latin typeface="Gill Sans MT Condensed" panose="020B0506020104020203" pitchFamily="34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50515-21B3-4A02-82F4-3FAB78759F76}"/>
              </a:ext>
            </a:extLst>
          </p:cNvPr>
          <p:cNvSpPr txBox="1"/>
          <p:nvPr/>
        </p:nvSpPr>
        <p:spPr>
          <a:xfrm>
            <a:off x="239485" y="1554124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FD4F74-5FB2-4987-8818-4FC29CD31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4" y="4616231"/>
            <a:ext cx="2779830" cy="1575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9A8B44-98D8-4817-B003-773DCCA9814E}"/>
              </a:ext>
            </a:extLst>
          </p:cNvPr>
          <p:cNvSpPr txBox="1"/>
          <p:nvPr/>
        </p:nvSpPr>
        <p:spPr>
          <a:xfrm>
            <a:off x="239485" y="4210384"/>
            <a:ext cx="159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Output: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EB25C-1533-4D64-87C4-39FDABAC2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540" y="1554124"/>
            <a:ext cx="6172975" cy="29760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D0868E-34E7-49C1-9A23-CBA1B870F404}"/>
              </a:ext>
            </a:extLst>
          </p:cNvPr>
          <p:cNvSpPr txBox="1"/>
          <p:nvPr/>
        </p:nvSpPr>
        <p:spPr>
          <a:xfrm>
            <a:off x="4001030" y="4616231"/>
            <a:ext cx="6781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Insights </a:t>
            </a:r>
          </a:p>
          <a:p>
            <a:endParaRPr lang="en-IN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4 and 3 quarters are the most quantity sold in the year 2020 than 2 and 1 quarters.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488FCF-2DAA-49AD-B55A-19898FA63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0C900D-0EDC-487D-AFCA-B93F7045C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6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64"/>
    </mc:Choice>
    <mc:Fallback xmlns="">
      <p:transition spd="slow" advTm="66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27" x="4995863" y="3824288"/>
          <p14:tracePt t="3796" x="4894263" y="3535363"/>
          <p14:tracePt t="3803" x="4833938" y="3246438"/>
          <p14:tracePt t="3811" x="4732338" y="2982913"/>
          <p14:tracePt t="3820" x="4656138" y="2744788"/>
          <p14:tracePt t="3825" x="4579938" y="2541588"/>
          <p14:tracePt t="3832" x="4537075" y="2371725"/>
          <p14:tracePt t="3838" x="4435475" y="2098675"/>
          <p14:tracePt t="3845" x="4359275" y="1938338"/>
          <p14:tracePt t="3851" x="4306888" y="1801813"/>
          <p14:tracePt t="3861" x="4248150" y="1657350"/>
          <p14:tracePt t="3867" x="4187825" y="1520825"/>
          <p14:tracePt t="3874" x="4154488" y="1444625"/>
          <p14:tracePt t="3883" x="4111625" y="1385888"/>
          <p14:tracePt t="3887" x="4078288" y="1317625"/>
          <p14:tracePt t="3894" x="4044950" y="1257300"/>
          <p14:tracePt t="3904" x="4002088" y="1163638"/>
          <p14:tracePt t="3909" x="3967163" y="1079500"/>
          <p14:tracePt t="3916" x="3941763" y="1019175"/>
          <p14:tracePt t="3922" x="3908425" y="925513"/>
          <p14:tracePt t="3932" x="3873500" y="866775"/>
          <p14:tracePt t="3937" x="3848100" y="790575"/>
          <p14:tracePt t="3944" x="3832225" y="739775"/>
          <p14:tracePt t="3954" x="3814763" y="714375"/>
          <p14:tracePt t="3958" x="3797300" y="696913"/>
          <p14:tracePt t="3967" x="3789363" y="671513"/>
          <p14:tracePt t="3971" x="3771900" y="654050"/>
          <p14:tracePt t="3983" x="3763963" y="646113"/>
          <p14:tracePt t="3987" x="3756025" y="636588"/>
          <p14:tracePt t="3993" x="3746500" y="628650"/>
          <p14:tracePt t="3999" x="3738563" y="620713"/>
          <p14:tracePt t="4008" x="3713163" y="611188"/>
          <p14:tracePt t="4016" x="3695700" y="595313"/>
          <p14:tracePt t="4023" x="3644900" y="560388"/>
          <p14:tracePt t="4028" x="3594100" y="534988"/>
          <p14:tracePt t="4036" x="3551238" y="519113"/>
          <p14:tracePt t="4042" x="3500438" y="484188"/>
          <p14:tracePt t="4050" x="3441700" y="466725"/>
          <p14:tracePt t="4056" x="3389313" y="433388"/>
          <p14:tracePt t="4065" x="3355975" y="415925"/>
          <p14:tracePt t="4070" x="3305175" y="407988"/>
          <p14:tracePt t="4078" x="3254375" y="382588"/>
          <p14:tracePt t="4083" x="3236913" y="374650"/>
          <p14:tracePt t="4091" x="3211513" y="365125"/>
          <p14:tracePt t="4099" x="3194050" y="365125"/>
          <p14:tracePt t="4105" x="3178175" y="347663"/>
          <p14:tracePt t="4115" x="3152775" y="339725"/>
          <p14:tracePt t="4120" x="3135313" y="339725"/>
          <p14:tracePt t="4126" x="3127375" y="331788"/>
          <p14:tracePt t="4136" x="3109913" y="322263"/>
          <p14:tracePt t="4142" x="3100388" y="322263"/>
          <p14:tracePt t="4482" x="3059113" y="322263"/>
          <p14:tracePt t="4489" x="2973388" y="314325"/>
          <p14:tracePt t="4497" x="2871788" y="296863"/>
          <p14:tracePt t="4503" x="2735263" y="255588"/>
          <p14:tracePt t="4510" x="2590800" y="212725"/>
          <p14:tracePt t="4516" x="2438400" y="161925"/>
          <p14:tracePt t="4524" x="2311400" y="136525"/>
          <p14:tracePt t="4531" x="2208213" y="101600"/>
          <p14:tracePt t="4539" x="2132013" y="68263"/>
          <p14:tracePt t="4545" x="2030413" y="33338"/>
          <p14:tracePt t="4553" x="1946275" y="17463"/>
          <p14:tracePt t="4877" x="823913" y="7938"/>
          <p14:tracePt t="4883" x="806450" y="17463"/>
          <p14:tracePt t="4890" x="798513" y="17463"/>
          <p14:tracePt t="4899" x="790575" y="25400"/>
          <p14:tracePt t="4905" x="773113" y="33338"/>
          <p14:tracePt t="4912" x="773113" y="42863"/>
          <p14:tracePt t="4920" x="765175" y="42863"/>
          <p14:tracePt t="4926" x="755650" y="42863"/>
          <p14:tracePt t="4932" x="747713" y="50800"/>
          <p14:tracePt t="4940" x="739775" y="50800"/>
          <p14:tracePt t="4948" x="730250" y="58738"/>
          <p14:tracePt t="4961" x="730250" y="68263"/>
          <p14:tracePt t="4969" x="722313" y="68263"/>
          <p14:tracePt t="4976" x="722313" y="76200"/>
          <p14:tracePt t="4982" x="714375" y="85725"/>
          <p14:tracePt t="4989" x="704850" y="85725"/>
          <p14:tracePt t="5025" x="704850" y="93663"/>
          <p14:tracePt t="5039" x="696913" y="93663"/>
          <p14:tracePt t="5048" x="696913" y="101600"/>
          <p14:tracePt t="5180" x="704850" y="101600"/>
          <p14:tracePt t="5194" x="714375" y="101600"/>
          <p14:tracePt t="5207" x="714375" y="93663"/>
          <p14:tracePt t="5222" x="722313" y="93663"/>
          <p14:tracePt t="5243" x="730250" y="93663"/>
          <p14:tracePt t="5249" x="739775" y="85725"/>
          <p14:tracePt t="5257" x="747713" y="85725"/>
          <p14:tracePt t="5265" x="765175" y="76200"/>
          <p14:tracePt t="5272" x="790575" y="68263"/>
          <p14:tracePt t="5278" x="806450" y="58738"/>
          <p14:tracePt t="5286" x="858838" y="50800"/>
          <p14:tracePt t="5292" x="874713" y="42863"/>
          <p14:tracePt t="5298" x="925513" y="25400"/>
          <p14:tracePt t="5305" x="968375" y="17463"/>
          <p14:tracePt t="5315" x="1028700" y="0"/>
          <p14:tracePt t="5572" x="3644900" y="17463"/>
          <p14:tracePt t="5582" x="3652838" y="17463"/>
          <p14:tracePt t="5589" x="3652838" y="25400"/>
          <p14:tracePt t="5596" x="3652838" y="33338"/>
          <p14:tracePt t="5603" x="3652838" y="42863"/>
          <p14:tracePt t="5610" x="3652838" y="50800"/>
          <p14:tracePt t="5615" x="3662363" y="50800"/>
          <p14:tracePt t="5623" x="3662363" y="58738"/>
          <p14:tracePt t="5632" x="3670300" y="68263"/>
          <p14:tracePt t="5636" x="3670300" y="76200"/>
          <p14:tracePt t="5653" x="3670300" y="85725"/>
          <p14:tracePt t="5659" x="3670300" y="93663"/>
          <p14:tracePt t="5672" x="3670300" y="101600"/>
          <p14:tracePt t="5681" x="3670300" y="111125"/>
          <p14:tracePt t="5686" x="3662363" y="119063"/>
          <p14:tracePt t="5693" x="3662363" y="144463"/>
          <p14:tracePt t="5700" x="3662363" y="161925"/>
          <p14:tracePt t="5707" x="3652838" y="177800"/>
          <p14:tracePt t="5714" x="3636963" y="195263"/>
          <p14:tracePt t="5722" x="3619500" y="212725"/>
          <p14:tracePt t="5729" x="3602038" y="238125"/>
          <p14:tracePt t="5735" x="3576638" y="263525"/>
          <p14:tracePt t="5742" x="3559175" y="280988"/>
          <p14:tracePt t="5750" x="3533775" y="322263"/>
          <p14:tracePt t="5756" x="3500438" y="339725"/>
          <p14:tracePt t="5763" x="3482975" y="357188"/>
          <p14:tracePt t="5771" x="3475038" y="374650"/>
          <p14:tracePt t="5779" x="3449638" y="390525"/>
          <p14:tracePt t="5787" x="3432175" y="407988"/>
          <p14:tracePt t="5792" x="3406775" y="425450"/>
          <p14:tracePt t="5799" x="3398838" y="433388"/>
          <p14:tracePt t="5806" x="3381375" y="441325"/>
          <p14:tracePt t="5812" x="3355975" y="450850"/>
          <p14:tracePt t="5820" x="3338513" y="458788"/>
          <p14:tracePt t="5827" x="3322638" y="466725"/>
          <p14:tracePt t="5835" x="3297238" y="484188"/>
          <p14:tracePt t="5841" x="3279775" y="492125"/>
          <p14:tracePt t="5847" x="3254375" y="501650"/>
          <p14:tracePt t="5855" x="3244850" y="509588"/>
          <p14:tracePt t="5862" x="3228975" y="509588"/>
          <p14:tracePt t="5870" x="3203575" y="519113"/>
          <p14:tracePt t="5877" x="3178175" y="527050"/>
          <p14:tracePt t="5884" x="3168650" y="534988"/>
          <p14:tracePt t="5890" x="3143250" y="544513"/>
          <p14:tracePt t="5897" x="3127375" y="552450"/>
          <p14:tracePt t="5904" x="3117850" y="552450"/>
          <p14:tracePt t="5911" x="3092450" y="560388"/>
          <p14:tracePt t="5918" x="3074988" y="569913"/>
          <p14:tracePt t="5926" x="3059113" y="569913"/>
          <p14:tracePt t="5933" x="3033713" y="577850"/>
          <p14:tracePt t="5940" x="3016250" y="585788"/>
          <p14:tracePt t="5946" x="2990850" y="585788"/>
          <p14:tracePt t="5965" x="2965450" y="603250"/>
          <p14:tracePt t="5970" x="2930525" y="611188"/>
          <p14:tracePt t="5975" x="2889250" y="620713"/>
          <p14:tracePt t="5983" x="2854325" y="628650"/>
          <p14:tracePt t="5990" x="2795588" y="636588"/>
          <p14:tracePt t="5996" x="2752725" y="636588"/>
          <p14:tracePt t="6003" x="2701925" y="646113"/>
          <p14:tracePt t="6010" x="2676525" y="654050"/>
          <p14:tracePt t="6017" x="2625725" y="663575"/>
          <p14:tracePt t="6024" x="2590800" y="663575"/>
          <p14:tracePt t="6031" x="2574925" y="663575"/>
          <p14:tracePt t="6039" x="2540000" y="663575"/>
          <p14:tracePt t="6047" x="2506663" y="663575"/>
          <p14:tracePt t="6051" x="2481263" y="663575"/>
          <p14:tracePt t="6059" x="2455863" y="663575"/>
          <p14:tracePt t="6067" x="2430463" y="663575"/>
          <p14:tracePt t="6073" x="2395538" y="663575"/>
          <p14:tracePt t="6080" x="2352675" y="654050"/>
          <p14:tracePt t="6088" x="2311400" y="646113"/>
          <p14:tracePt t="6095" x="2276475" y="636588"/>
          <p14:tracePt t="6103" x="2243138" y="628650"/>
          <p14:tracePt t="6108" x="2217738" y="620713"/>
          <p14:tracePt t="6116" x="2192338" y="611188"/>
          <p14:tracePt t="6123" x="2174875" y="603250"/>
          <p14:tracePt t="6129" x="2157413" y="603250"/>
          <p14:tracePt t="6137" x="2141538" y="603250"/>
          <p14:tracePt t="6144" x="2132013" y="585788"/>
          <p14:tracePt t="6151" x="2124075" y="577850"/>
          <p14:tracePt t="6158" x="2116138" y="569913"/>
          <p14:tracePt t="6164" x="2116138" y="560388"/>
          <p14:tracePt t="6172" x="2098675" y="552450"/>
          <p14:tracePt t="6180" x="2098675" y="534988"/>
          <p14:tracePt t="6187" x="2098675" y="527050"/>
          <p14:tracePt t="6193" x="2098675" y="501650"/>
          <p14:tracePt t="6200" x="2106613" y="484188"/>
          <p14:tracePt t="6207" x="2106613" y="466725"/>
          <p14:tracePt t="6214" x="2116138" y="433388"/>
          <p14:tracePt t="6221" x="2141538" y="390525"/>
          <p14:tracePt t="6231" x="2174875" y="347663"/>
          <p14:tracePt t="6236" x="2192338" y="314325"/>
          <p14:tracePt t="6243" x="2243138" y="255588"/>
          <p14:tracePt t="6251" x="2286000" y="203200"/>
          <p14:tracePt t="6256" x="2344738" y="161925"/>
          <p14:tracePt t="6265" x="2395538" y="111125"/>
          <p14:tracePt t="6271" x="2514600" y="42863"/>
          <p14:tracePt t="6506" x="3822700" y="17463"/>
          <p14:tracePt t="6517" x="3822700" y="25400"/>
          <p14:tracePt t="6524" x="3822700" y="33338"/>
          <p14:tracePt t="6530" x="3822700" y="42863"/>
          <p14:tracePt t="6538" x="3822700" y="50800"/>
          <p14:tracePt t="6547" x="3814763" y="68263"/>
          <p14:tracePt t="6553" x="3814763" y="76200"/>
          <p14:tracePt t="6560" x="3814763" y="93663"/>
          <p14:tracePt t="6567" x="3806825" y="111125"/>
          <p14:tracePt t="6574" x="3797300" y="127000"/>
          <p14:tracePt t="6581" x="3789363" y="144463"/>
          <p14:tracePt t="6587" x="3781425" y="161925"/>
          <p14:tracePt t="6594" x="3771900" y="187325"/>
          <p14:tracePt t="6602" x="3763963" y="195263"/>
          <p14:tracePt t="6609" x="3763963" y="203200"/>
          <p14:tracePt t="6617" x="3756025" y="220663"/>
          <p14:tracePt t="6622" x="3746500" y="238125"/>
          <p14:tracePt t="6629" x="3729038" y="246063"/>
          <p14:tracePt t="6637" x="3729038" y="263525"/>
          <p14:tracePt t="6643" x="3713163" y="263525"/>
          <p14:tracePt t="6651" x="3713163" y="280988"/>
          <p14:tracePt t="6658" x="3703638" y="288925"/>
          <p14:tracePt t="6666" x="3695700" y="296863"/>
          <p14:tracePt t="6672" x="3687763" y="296863"/>
          <p14:tracePt t="6680" x="3687763" y="306388"/>
          <p14:tracePt t="6686" x="3678238" y="322263"/>
          <p14:tracePt t="6694" x="3670300" y="322263"/>
          <p14:tracePt t="6700" x="3662363" y="331788"/>
          <p14:tracePt t="6707" x="3652838" y="339725"/>
          <p14:tracePt t="6714" x="3644900" y="339725"/>
          <p14:tracePt t="6722" x="3636963" y="347663"/>
          <p14:tracePt t="6736" x="3627438" y="347663"/>
          <p14:tracePt t="6742" x="3619500" y="357188"/>
          <p14:tracePt t="6749" x="3619500" y="365125"/>
          <p14:tracePt t="6756" x="3611563" y="365125"/>
          <p14:tracePt t="6764" x="3594100" y="374650"/>
          <p14:tracePt t="6778" x="3576638" y="382588"/>
          <p14:tracePt t="6785" x="3568700" y="382588"/>
          <p14:tracePt t="6791" x="3559175" y="390525"/>
          <p14:tracePt t="6799" x="3551238" y="390525"/>
          <p14:tracePt t="6806" x="3543300" y="400050"/>
          <p14:tracePt t="6813" x="3533775" y="400050"/>
          <p14:tracePt t="6820" x="3517900" y="407988"/>
          <p14:tracePt t="6835" x="3508375" y="407988"/>
          <p14:tracePt t="6842" x="3492500" y="415925"/>
          <p14:tracePt t="6856" x="3482975" y="415925"/>
          <p14:tracePt t="6863" x="3475038" y="415925"/>
          <p14:tracePt t="6869" x="3467100" y="425450"/>
          <p14:tracePt t="6877" x="3457575" y="425450"/>
          <p14:tracePt t="6884" x="3449638" y="425450"/>
          <p14:tracePt t="6890" x="3441700" y="425450"/>
          <p14:tracePt t="6897" x="3441700" y="433388"/>
          <p14:tracePt t="6904" x="3432175" y="433388"/>
          <p14:tracePt t="6912" x="3424238" y="433388"/>
          <p14:tracePt t="6926" x="3414713" y="433388"/>
          <p14:tracePt t="6934" x="3406775" y="433388"/>
          <p14:tracePt t="6940" x="3398838" y="433388"/>
          <p14:tracePt t="6967" x="3389313" y="433388"/>
          <p14:tracePt t="6990" x="3381375" y="433388"/>
          <p14:tracePt t="7039" x="3381375" y="425450"/>
          <p14:tracePt t="7060" x="3381375" y="415925"/>
          <p14:tracePt t="7066" x="3381375" y="407988"/>
          <p14:tracePt t="7123" x="3381375" y="400050"/>
          <p14:tracePt t="7137" x="3381375" y="390525"/>
          <p14:tracePt t="7179" x="3381375" y="382588"/>
          <p14:tracePt t="7194" x="3381375" y="374650"/>
          <p14:tracePt t="7222" x="3381375" y="365125"/>
          <p14:tracePt t="7264" x="3381375" y="357188"/>
          <p14:tracePt t="7277" x="3381375" y="347663"/>
          <p14:tracePt t="7383" x="3381375" y="339725"/>
          <p14:tracePt t="7454" x="3373438" y="331788"/>
          <p14:tracePt t="7460" x="3363913" y="331788"/>
          <p14:tracePt t="7469" x="3355975" y="322263"/>
          <p14:tracePt t="7476" x="3330575" y="322263"/>
          <p14:tracePt t="7482" x="3305175" y="314325"/>
          <p14:tracePt t="7489" x="3270250" y="306388"/>
          <p14:tracePt t="7495" x="3244850" y="306388"/>
          <p14:tracePt t="7503" x="3219450" y="306388"/>
          <p14:tracePt t="7510" x="3178175" y="296863"/>
          <p14:tracePt t="7517" x="3152775" y="288925"/>
          <p14:tracePt t="7525" x="3127375" y="288925"/>
          <p14:tracePt t="7531" x="3117850" y="280988"/>
          <p14:tracePt t="7538" x="3092450" y="280988"/>
          <p14:tracePt t="7546" x="3074988" y="271463"/>
          <p14:tracePt t="7552" x="3067050" y="271463"/>
          <p14:tracePt t="7559" x="3059113" y="271463"/>
          <p14:tracePt t="7567" x="3041650" y="263525"/>
          <p14:tracePt t="7574" x="3033713" y="263525"/>
          <p14:tracePt t="7582" x="3016250" y="263525"/>
          <p14:tracePt t="7588" x="3008313" y="263525"/>
          <p14:tracePt t="7595" x="2998788" y="263525"/>
          <p14:tracePt t="7601" x="2982913" y="263525"/>
          <p14:tracePt t="7616" x="2965450" y="263525"/>
          <p14:tracePt t="7624" x="2955925" y="263525"/>
          <p14:tracePt t="7637" x="2947988" y="263525"/>
          <p14:tracePt t="7644" x="2940050" y="263525"/>
          <p14:tracePt t="7658" x="2930525" y="271463"/>
          <p14:tracePt t="7673" x="2922588" y="271463"/>
          <p14:tracePt t="7680" x="2914650" y="271463"/>
          <p14:tracePt t="7708" x="2914650" y="280988"/>
          <p14:tracePt t="7713" x="2905125" y="280988"/>
          <p14:tracePt t="7730" x="2905125" y="288925"/>
          <p14:tracePt t="7918" x="2914650" y="288925"/>
          <p14:tracePt t="7925" x="2922588" y="288925"/>
          <p14:tracePt t="7941" x="2930525" y="288925"/>
          <p14:tracePt t="7947" x="2940050" y="280988"/>
          <p14:tracePt t="7954" x="2947988" y="280988"/>
          <p14:tracePt t="7962" x="2955925" y="271463"/>
          <p14:tracePt t="7968" x="2982913" y="255588"/>
          <p14:tracePt t="7975" x="3016250" y="238125"/>
          <p14:tracePt t="7983" x="3092450" y="203200"/>
          <p14:tracePt t="7990" x="3152775" y="169863"/>
          <p14:tracePt t="7997" x="3228975" y="144463"/>
          <p14:tracePt t="8003" x="3381375" y="93663"/>
          <p14:tracePt t="8010" x="3508375" y="42863"/>
          <p14:tracePt t="8018" x="3652838" y="0"/>
          <p14:tracePt t="8090" x="5080000" y="119063"/>
          <p14:tracePt t="8097" x="5327650" y="255588"/>
          <p14:tracePt t="8103" x="5472113" y="339725"/>
          <p14:tracePt t="8110" x="5616575" y="415925"/>
          <p14:tracePt t="8117" x="5827713" y="620713"/>
          <p14:tracePt t="8123" x="5895975" y="696913"/>
          <p14:tracePt t="8131" x="5981700" y="781050"/>
          <p14:tracePt t="8137" x="6032500" y="841375"/>
          <p14:tracePt t="8145" x="6083300" y="892175"/>
          <p14:tracePt t="8153" x="6108700" y="917575"/>
          <p14:tracePt t="8159" x="6116638" y="942975"/>
          <p14:tracePt t="8166" x="6126163" y="960438"/>
          <p14:tracePt t="8179" x="6134100" y="977900"/>
          <p14:tracePt t="8186" x="6134100" y="993775"/>
          <p14:tracePt t="8193" x="6134100" y="1003300"/>
          <p14:tracePt t="8201" x="6134100" y="1019175"/>
          <p14:tracePt t="8208" x="6134100" y="1028700"/>
          <p14:tracePt t="8214" x="6134100" y="1036638"/>
          <p14:tracePt t="8222" x="6126163" y="1062038"/>
          <p14:tracePt t="8236" x="6116638" y="1069975"/>
          <p14:tracePt t="8244" x="6108700" y="1079500"/>
          <p14:tracePt t="8251" x="6108700" y="1087438"/>
          <p14:tracePt t="8257" x="6091238" y="1104900"/>
          <p14:tracePt t="8264" x="6083300" y="1104900"/>
          <p14:tracePt t="8271" x="6075363" y="1122363"/>
          <p14:tracePt t="8278" x="6024563" y="1130300"/>
          <p14:tracePt t="8285" x="6007100" y="1147763"/>
          <p14:tracePt t="8292" x="5972175" y="1147763"/>
          <p14:tracePt t="8300" x="5913438" y="1155700"/>
          <p14:tracePt t="8307" x="5862638" y="1155700"/>
          <p14:tracePt t="8315" x="5827713" y="1155700"/>
          <p14:tracePt t="8320" x="5786438" y="1155700"/>
          <p14:tracePt t="8327" x="5735638" y="1147763"/>
          <p14:tracePt t="8334" x="5708650" y="1130300"/>
          <p14:tracePt t="8341" x="5683250" y="1122363"/>
          <p14:tracePt t="8347" x="5641975" y="1104900"/>
          <p14:tracePt t="8356" x="5624513" y="1096963"/>
          <p14:tracePt t="8363" x="5607050" y="1087438"/>
          <p14:tracePt t="8370" x="5591175" y="1079500"/>
          <p14:tracePt t="8377" x="5565775" y="1054100"/>
          <p14:tracePt t="8384" x="5556250" y="1044575"/>
          <p14:tracePt t="8391" x="5538788" y="1036638"/>
          <p14:tracePt t="8397" x="5522913" y="1019175"/>
          <p14:tracePt t="8405" x="5505450" y="993775"/>
          <p14:tracePt t="8412" x="5497513" y="985838"/>
          <p14:tracePt t="8419" x="5487988" y="960438"/>
          <p14:tracePt t="8426" x="5480050" y="942975"/>
          <p14:tracePt t="8434" x="5472113" y="909638"/>
          <p14:tracePt t="8440" x="5454650" y="874713"/>
          <p14:tracePt t="8446" x="5454650" y="841375"/>
          <p14:tracePt t="8454" x="5454650" y="808038"/>
          <p14:tracePt t="8461" x="5454650" y="739775"/>
          <p14:tracePt t="8468" x="5454650" y="696913"/>
          <p14:tracePt t="8476" x="5472113" y="628650"/>
          <p14:tracePt t="8483" x="5480050" y="577850"/>
          <p14:tracePt t="8490" x="5497513" y="552450"/>
          <p14:tracePt t="8496" x="5505450" y="534988"/>
          <p14:tracePt t="8503" x="5530850" y="484188"/>
          <p14:tracePt t="8510" x="5548313" y="458788"/>
          <p14:tracePt t="8518" x="5565775" y="425450"/>
          <p14:tracePt t="8524" x="5581650" y="415925"/>
          <p14:tracePt t="8533" x="5607050" y="390525"/>
          <p14:tracePt t="8539" x="5632450" y="365125"/>
          <p14:tracePt t="8546" x="5657850" y="339725"/>
          <p14:tracePt t="8553" x="5683250" y="306388"/>
          <p14:tracePt t="8560" x="5735638" y="280988"/>
          <p14:tracePt t="8567" x="5751513" y="263525"/>
          <p14:tracePt t="8574" x="5776913" y="246063"/>
          <p14:tracePt t="8580" x="5827713" y="220663"/>
          <p14:tracePt t="8588" x="5905500" y="212725"/>
          <p14:tracePt t="8597" x="5956300" y="212725"/>
          <p14:tracePt t="8601" x="6049963" y="212725"/>
          <p14:tracePt t="8610" x="6116638" y="238125"/>
          <p14:tracePt t="8617" x="6210300" y="280988"/>
          <p14:tracePt t="8623" x="6261100" y="314325"/>
          <p14:tracePt t="8631" x="6321425" y="339725"/>
          <p14:tracePt t="8637" x="6338888" y="357188"/>
          <p14:tracePt t="8644" x="6364288" y="382588"/>
          <p14:tracePt t="8652" x="6389688" y="400050"/>
          <p14:tracePt t="8659" x="6389688" y="407988"/>
          <p14:tracePt t="8666" x="6397625" y="407988"/>
          <p14:tracePt t="8673" x="6397625" y="415925"/>
          <p14:tracePt t="8681" x="6405563" y="425450"/>
          <p14:tracePt t="8687" x="6405563" y="433388"/>
          <p14:tracePt t="8701" x="6415088" y="441325"/>
          <p14:tracePt t="8714" x="6415088" y="450850"/>
          <p14:tracePt t="8731" x="6415088" y="458788"/>
          <p14:tracePt t="8737" x="6415088" y="476250"/>
          <p14:tracePt t="8743" x="6415088" y="484188"/>
          <p14:tracePt t="8750" x="6389688" y="509588"/>
          <p14:tracePt t="8757" x="6338888" y="544513"/>
          <p14:tracePt t="8764" x="6270625" y="595313"/>
          <p14:tracePt t="8771" x="6151563" y="663575"/>
          <p14:tracePt t="8779" x="6049963" y="722313"/>
          <p14:tracePt t="8786" x="5989638" y="765175"/>
          <p14:tracePt t="8793" x="5895975" y="790575"/>
          <p14:tracePt t="8801" x="5837238" y="823913"/>
          <p14:tracePt t="8807" x="5794375" y="823913"/>
          <p14:tracePt t="8813" x="5718175" y="833438"/>
          <p14:tracePt t="8820" x="5641975" y="841375"/>
          <p14:tracePt t="8827" x="5624513" y="841375"/>
          <p14:tracePt t="8834" x="5591175" y="841375"/>
          <p14:tracePt t="8841" x="5556250" y="841375"/>
          <p14:tracePt t="8849" x="5538788" y="841375"/>
          <p14:tracePt t="8856" x="5513388" y="841375"/>
          <p14:tracePt t="8863" x="5497513" y="833438"/>
          <p14:tracePt t="8870" x="5487988" y="833438"/>
          <p14:tracePt t="8877" x="5472113" y="823913"/>
          <p14:tracePt t="8884" x="5454650" y="823913"/>
          <p14:tracePt t="8891" x="5437188" y="815975"/>
          <p14:tracePt t="8906" x="5429250" y="808038"/>
          <p14:tracePt t="8912" x="5411788" y="798513"/>
          <p14:tracePt t="8919" x="5403850" y="781050"/>
          <p14:tracePt t="8926" x="5394325" y="773113"/>
          <p14:tracePt t="8933" x="5378450" y="755650"/>
          <p14:tracePt t="8940" x="5368925" y="730250"/>
          <p14:tracePt t="8947" x="5360988" y="704850"/>
          <p14:tracePt t="8954" x="5353050" y="663575"/>
          <p14:tracePt t="8966" x="5353050" y="595313"/>
          <p14:tracePt t="8970" x="5353050" y="476250"/>
          <p14:tracePt t="8975" x="5368925" y="365125"/>
          <p14:tracePt t="8983" x="5421313" y="220663"/>
          <p14:tracePt t="8989" x="5462588" y="119063"/>
          <p14:tracePt t="8996" x="5505450" y="50800"/>
          <p14:tracePt t="9004" x="5548313" y="0"/>
          <p14:tracePt t="9092" x="6635750" y="246063"/>
          <p14:tracePt t="9096" x="6797675" y="400050"/>
          <p14:tracePt t="9103" x="6889750" y="476250"/>
          <p14:tracePt t="9110" x="6958013" y="544513"/>
          <p14:tracePt t="9117" x="6992938" y="595313"/>
          <p14:tracePt t="9123" x="7018338" y="620713"/>
          <p14:tracePt t="9131" x="7059613" y="671513"/>
          <p14:tracePt t="9138" x="7077075" y="704850"/>
          <p14:tracePt t="9145" x="7094538" y="722313"/>
          <p14:tracePt t="9153" x="7102475" y="739775"/>
          <p14:tracePt t="9159" x="7102475" y="773113"/>
          <p14:tracePt t="9166" x="7102475" y="798513"/>
          <p14:tracePt t="9173" x="7102475" y="815975"/>
          <p14:tracePt t="9181" x="7102475" y="823913"/>
          <p14:tracePt t="9187" x="7094538" y="841375"/>
          <p14:tracePt t="9194" x="7085013" y="866775"/>
          <p14:tracePt t="9201" x="7059613" y="884238"/>
          <p14:tracePt t="9208" x="7043738" y="909638"/>
          <p14:tracePt t="9216" x="7018338" y="925513"/>
          <p14:tracePt t="9223" x="6983413" y="952500"/>
          <p14:tracePt t="9230" x="6932613" y="993775"/>
          <p14:tracePt t="9236" x="6899275" y="1011238"/>
          <p14:tracePt t="9242" x="6838950" y="1028700"/>
          <p14:tracePt t="9250" x="6788150" y="1044575"/>
          <p14:tracePt t="9257" x="6729413" y="1054100"/>
          <p14:tracePt t="9266" x="6618288" y="1054100"/>
          <p14:tracePt t="9272" x="6473825" y="1044575"/>
          <p14:tracePt t="9279" x="6389688" y="1028700"/>
          <p14:tracePt t="9286" x="6286500" y="977900"/>
          <p14:tracePt t="9292" x="6176963" y="935038"/>
          <p14:tracePt t="9300" x="6100763" y="874713"/>
          <p14:tracePt t="9306" x="6049963" y="823913"/>
          <p14:tracePt t="9314" x="5997575" y="798513"/>
          <p14:tracePt t="9321" x="5972175" y="773113"/>
          <p14:tracePt t="9329" x="5964238" y="755650"/>
          <p14:tracePt t="9337" x="5938838" y="739775"/>
          <p14:tracePt t="9341" x="5921375" y="714375"/>
          <p14:tracePt t="9349" x="5913438" y="696913"/>
          <p14:tracePt t="9356" x="5895975" y="671513"/>
          <p14:tracePt t="9364" x="5888038" y="636588"/>
          <p14:tracePt t="9370" x="5880100" y="603250"/>
          <p14:tracePt t="9378" x="5880100" y="569913"/>
          <p14:tracePt t="9385" x="5870575" y="527050"/>
          <p14:tracePt t="9391" x="5870575" y="466725"/>
          <p14:tracePt t="9398" x="5870575" y="415925"/>
          <p14:tracePt t="9405" x="5870575" y="365125"/>
          <p14:tracePt t="9414" x="5880100" y="331788"/>
          <p14:tracePt t="9418" x="5905500" y="271463"/>
          <p14:tracePt t="9426" x="5921375" y="230188"/>
          <p14:tracePt t="9434" x="5946775" y="203200"/>
          <p14:tracePt t="9440" x="5964238" y="187325"/>
          <p14:tracePt t="9446" x="5972175" y="161925"/>
          <p14:tracePt t="9454" x="5981700" y="144463"/>
          <p14:tracePt t="9462" x="5997575" y="136525"/>
          <p14:tracePt t="9469" x="6024563" y="111125"/>
          <p14:tracePt t="9475" x="6040438" y="93663"/>
          <p14:tracePt t="9483" x="6040438" y="85725"/>
          <p14:tracePt t="9490" x="6049963" y="76200"/>
          <p14:tracePt t="9498" x="6057900" y="76200"/>
          <p14:tracePt t="9504" x="6065838" y="68263"/>
          <p14:tracePt t="9518" x="6075363" y="68263"/>
          <p14:tracePt t="9525" x="6091238" y="58738"/>
          <p14:tracePt t="9546" x="6100763" y="58738"/>
          <p14:tracePt t="9553" x="6108700" y="58738"/>
          <p14:tracePt t="9574" x="6116638" y="58738"/>
          <p14:tracePt t="9579" x="6126163" y="58738"/>
          <p14:tracePt t="9595" x="6134100" y="58738"/>
          <p14:tracePt t="9617" x="6142038" y="58738"/>
          <p14:tracePt t="9638" x="6151563" y="58738"/>
          <p14:tracePt t="9673" x="6159500" y="68263"/>
          <p14:tracePt t="9694" x="6167438" y="68263"/>
          <p14:tracePt t="9708" x="6167438" y="76200"/>
          <p14:tracePt t="9862" x="6167438" y="85725"/>
          <p14:tracePt t="10186" x="6296025" y="119063"/>
          <p14:tracePt t="10193" x="6524625" y="187325"/>
          <p14:tracePt t="10202" x="6686550" y="263525"/>
          <p14:tracePt t="10207" x="6881813" y="374650"/>
          <p14:tracePt t="10214" x="6975475" y="407988"/>
          <p14:tracePt t="10222" x="7018338" y="433388"/>
          <p14:tracePt t="10230" x="7085013" y="466725"/>
          <p14:tracePt t="10235" x="7112000" y="484188"/>
          <p14:tracePt t="10242" x="7137400" y="492125"/>
          <p14:tracePt t="10249" x="7145338" y="501650"/>
          <p14:tracePt t="10257" x="7162800" y="519113"/>
          <p14:tracePt t="10263" x="7170738" y="527050"/>
          <p14:tracePt t="10293" x="7178675" y="534988"/>
          <p14:tracePt t="10306" x="7178675" y="544513"/>
          <p14:tracePt t="10328" x="7178675" y="552450"/>
          <p14:tracePt t="10441" x="7170738" y="552450"/>
          <p14:tracePt t="10447" x="7162800" y="552450"/>
          <p14:tracePt t="10462" x="7162800" y="544513"/>
          <p14:tracePt t="10469" x="7153275" y="534988"/>
          <p14:tracePt t="10476" x="7145338" y="534988"/>
          <p14:tracePt t="10483" x="7145338" y="527050"/>
          <p14:tracePt t="10490" x="7137400" y="519113"/>
          <p14:tracePt t="10511" x="7137400" y="509588"/>
          <p14:tracePt t="10525" x="7127875" y="501650"/>
          <p14:tracePt t="10531" x="7119938" y="492125"/>
          <p14:tracePt t="10569" x="7119938" y="484188"/>
          <p14:tracePt t="10575" x="7119938" y="476250"/>
          <p14:tracePt t="10597" x="7119938" y="466725"/>
          <p14:tracePt t="10602" x="7119938" y="458788"/>
          <p14:tracePt t="10609" x="7119938" y="450850"/>
          <p14:tracePt t="10617" x="7127875" y="450850"/>
          <p14:tracePt t="10631" x="7127875" y="441325"/>
          <p14:tracePt t="10638" x="7137400" y="441325"/>
          <p14:tracePt t="10645" x="7153275" y="433388"/>
          <p14:tracePt t="10659" x="7178675" y="425450"/>
          <p14:tracePt t="10667" x="7204075" y="425450"/>
          <p14:tracePt t="10673" x="7229475" y="415925"/>
          <p14:tracePt t="10682" x="7264400" y="415925"/>
          <p14:tracePt t="10687" x="7297738" y="415925"/>
          <p14:tracePt t="10695" x="7348538" y="415925"/>
          <p14:tracePt t="10702" x="7383463" y="433388"/>
          <p14:tracePt t="10708" x="7408863" y="441325"/>
          <p14:tracePt t="10715" x="7451725" y="458788"/>
          <p14:tracePt t="10722" x="7493000" y="484188"/>
          <p14:tracePt t="10730" x="7535863" y="501650"/>
          <p14:tracePt t="10736" x="7578725" y="527050"/>
          <p14:tracePt t="10743" x="7621588" y="534988"/>
          <p14:tracePt t="10750" x="7646988" y="560388"/>
          <p14:tracePt t="10757" x="7672388" y="560388"/>
          <p14:tracePt t="10765" x="7680325" y="569913"/>
          <p14:tracePt t="10772" x="7697788" y="577850"/>
          <p14:tracePt t="10779" x="7705725" y="585788"/>
          <p14:tracePt t="10786" x="7705725" y="595313"/>
          <p14:tracePt t="10800" x="7715250" y="595313"/>
          <p14:tracePt t="11111" x="7740650" y="595313"/>
          <p14:tracePt t="11119" x="7781925" y="560388"/>
          <p14:tracePt t="11127" x="7850188" y="519113"/>
          <p14:tracePt t="11133" x="7918450" y="492125"/>
          <p14:tracePt t="11140" x="7961313" y="458788"/>
          <p14:tracePt t="11148" x="8020050" y="433388"/>
          <p14:tracePt t="11154" x="8054975" y="425450"/>
          <p14:tracePt t="11162" x="8088313" y="407988"/>
          <p14:tracePt t="11171" x="8113713" y="400050"/>
          <p14:tracePt t="11176" x="8139113" y="390525"/>
          <p14:tracePt t="11181" x="8147050" y="374650"/>
          <p14:tracePt t="11189" x="8174038" y="374650"/>
          <p14:tracePt t="11199" x="8181975" y="365125"/>
          <p14:tracePt t="11203" x="8189913" y="357188"/>
          <p14:tracePt t="11210" x="8199438" y="357188"/>
          <p14:tracePt t="11218" x="8215313" y="357188"/>
          <p14:tracePt t="11231" x="8224838" y="357188"/>
          <p14:tracePt t="11239" x="8224838" y="347663"/>
          <p14:tracePt t="11248" x="8232775" y="347663"/>
          <p14:tracePt t="11252" x="8232775" y="339725"/>
          <p14:tracePt t="11267" x="8240713" y="339725"/>
          <p14:tracePt t="11288" x="8250238" y="339725"/>
          <p14:tracePt t="11295" x="8258175" y="339725"/>
          <p14:tracePt t="11380" x="8250238" y="339725"/>
          <p14:tracePt t="11388" x="8240713" y="347663"/>
          <p14:tracePt t="11400" x="8232775" y="347663"/>
          <p14:tracePt t="11408" x="8224838" y="347663"/>
          <p14:tracePt t="11415" x="8174038" y="365125"/>
          <p14:tracePt t="11422" x="7977188" y="374650"/>
          <p14:tracePt t="11430" x="7570788" y="390525"/>
          <p14:tracePt t="11437" x="7170738" y="390525"/>
          <p14:tracePt t="11443" x="6737350" y="390525"/>
          <p14:tracePt t="11451" x="6440488" y="382588"/>
          <p14:tracePt t="11457" x="6235700" y="382588"/>
          <p14:tracePt t="11464" x="6126163" y="382588"/>
          <p14:tracePt t="11472" x="5956300" y="382588"/>
          <p14:tracePt t="11479" x="5853113" y="374650"/>
          <p14:tracePt t="11486" x="5700713" y="374650"/>
          <p14:tracePt t="11492" x="5581650" y="374650"/>
          <p14:tracePt t="11498" x="5497513" y="374650"/>
          <p14:tracePt t="11506" x="5446713" y="374650"/>
          <p14:tracePt t="11515" x="5368925" y="374650"/>
          <p14:tracePt t="11520" x="5292725" y="374650"/>
          <p14:tracePt t="11528" x="5241925" y="374650"/>
          <p14:tracePt t="11536" x="5199063" y="374650"/>
          <p14:tracePt t="11542" x="5122863" y="382588"/>
          <p14:tracePt t="11548" x="5064125" y="382588"/>
          <p14:tracePt t="11555" x="5029200" y="382588"/>
          <p14:tracePt t="11565" x="5013325" y="390525"/>
          <p14:tracePt t="11569" x="4970463" y="390525"/>
          <p14:tracePt t="11577" x="4945063" y="400050"/>
          <p14:tracePt t="11584" x="4910138" y="400050"/>
          <p14:tracePt t="11591" x="4876800" y="400050"/>
          <p14:tracePt t="11597" x="4868863" y="407988"/>
          <p14:tracePt t="11605" x="4843463" y="407988"/>
          <p14:tracePt t="11958" x="4843463" y="415925"/>
          <p14:tracePt t="11965" x="4833938" y="415925"/>
          <p14:tracePt t="11973" x="4833938" y="425450"/>
          <p14:tracePt t="11986" x="4826000" y="425450"/>
          <p14:tracePt t="11994" x="4826000" y="441325"/>
          <p14:tracePt t="12000" x="4808538" y="450850"/>
          <p14:tracePt t="12008" x="4800600" y="458788"/>
          <p14:tracePt t="12014" x="4800600" y="466725"/>
          <p14:tracePt t="12022" x="4791075" y="484188"/>
          <p14:tracePt t="12028" x="4783138" y="484188"/>
          <p14:tracePt t="12036" x="4775200" y="501650"/>
          <p14:tracePt t="12042" x="4765675" y="519113"/>
          <p14:tracePt t="12050" x="4749800" y="527050"/>
          <p14:tracePt t="12056" x="4732338" y="544513"/>
          <p14:tracePt t="12065" x="4714875" y="560388"/>
          <p14:tracePt t="12071" x="4699000" y="585788"/>
          <p14:tracePt t="12077" x="4681538" y="603250"/>
          <p14:tracePt t="12086" x="4664075" y="611188"/>
          <p14:tracePt t="12092" x="4646613" y="628650"/>
          <p14:tracePt t="12097" x="4630738" y="646113"/>
          <p14:tracePt t="12105" x="4621213" y="663575"/>
          <p14:tracePt t="12116" x="4605338" y="679450"/>
          <p14:tracePt t="12120" x="4595813" y="679450"/>
          <p14:tracePt t="12127" x="4587875" y="696913"/>
          <p14:tracePt t="12134" x="4570413" y="714375"/>
          <p14:tracePt t="12141" x="4562475" y="714375"/>
          <p14:tracePt t="12149" x="4554538" y="722313"/>
          <p14:tracePt t="12153" x="4545013" y="730250"/>
          <p14:tracePt t="12165" x="4545013" y="739775"/>
          <p14:tracePt t="12170" x="4529138" y="739775"/>
          <p14:tracePt t="12183" x="4519613" y="747713"/>
          <p14:tracePt t="12190" x="4511675" y="755650"/>
          <p14:tracePt t="12206" x="4503738" y="755650"/>
          <p14:tracePt t="12216" x="4503738" y="765175"/>
          <p14:tracePt t="12220" x="4494213" y="773113"/>
          <p14:tracePt t="12231" x="4486275" y="781050"/>
          <p14:tracePt t="12240" x="4476750" y="781050"/>
          <p14:tracePt t="12268" x="4460875" y="790575"/>
          <p14:tracePt t="12276" x="4460875" y="798513"/>
          <p14:tracePt t="12298" x="4451350" y="798513"/>
          <p14:tracePt t="12317" x="4451350" y="808038"/>
          <p14:tracePt t="12332" x="4443413" y="815975"/>
          <p14:tracePt t="12347" x="4435475" y="823913"/>
          <p14:tracePt t="12388" x="4425950" y="833438"/>
          <p14:tracePt t="12410" x="4418013" y="833438"/>
          <p14:tracePt t="12417" x="4418013" y="841375"/>
          <p14:tracePt t="12422" x="4410075" y="841375"/>
          <p14:tracePt t="12437" x="4410075" y="849313"/>
          <p14:tracePt t="12451" x="4410075" y="858838"/>
          <p14:tracePt t="12458" x="4392613" y="866775"/>
          <p14:tracePt t="12465" x="4384675" y="866775"/>
          <p14:tracePt t="12472" x="4375150" y="866775"/>
          <p14:tracePt t="12481" x="4332288" y="892175"/>
          <p14:tracePt t="12485" x="4214813" y="909638"/>
          <p14:tracePt t="12494" x="3992563" y="952500"/>
          <p14:tracePt t="12501" x="3441700" y="977900"/>
          <p14:tracePt t="12507" x="3033713" y="993775"/>
          <p14:tracePt t="12515" x="2828925" y="993775"/>
          <p14:tracePt t="12521" x="2684463" y="993775"/>
          <p14:tracePt t="12528" x="2549525" y="993775"/>
          <p14:tracePt t="12535" x="2438400" y="993775"/>
          <p14:tracePt t="12542" x="2362200" y="993775"/>
          <p14:tracePt t="12550" x="2301875" y="993775"/>
          <p14:tracePt t="12556" x="2235200" y="993775"/>
          <p14:tracePt t="12563" x="2208213" y="993775"/>
          <p14:tracePt t="12570" x="2174875" y="993775"/>
          <p14:tracePt t="12578" x="2157413" y="993775"/>
          <p14:tracePt t="12585" x="2132013" y="985838"/>
          <p14:tracePt t="12592" x="2106613" y="985838"/>
          <p14:tracePt t="12599" x="2090738" y="985838"/>
          <p14:tracePt t="12605" x="2073275" y="985838"/>
          <p14:tracePt t="12614" x="2055813" y="985838"/>
          <p14:tracePt t="12619" x="2047875" y="985838"/>
          <p14:tracePt t="12627" x="2022475" y="985838"/>
          <p14:tracePt t="12641" x="2005013" y="985838"/>
          <p14:tracePt t="12647" x="1997075" y="985838"/>
          <p14:tracePt t="12655" x="1987550" y="985838"/>
          <p14:tracePt t="12663" x="1979613" y="985838"/>
          <p14:tracePt t="12676" x="1971675" y="985838"/>
          <p14:tracePt t="12980" x="2030413" y="977900"/>
          <p14:tracePt t="12986" x="2276475" y="935038"/>
          <p14:tracePt t="12993" x="2701925" y="833438"/>
          <p14:tracePt t="13000" x="2947988" y="790575"/>
          <p14:tracePt t="13008" x="3092450" y="747713"/>
          <p14:tracePt t="13013" x="3270250" y="739775"/>
          <p14:tracePt t="13021" x="3373438" y="730250"/>
          <p14:tracePt t="13028" x="3508375" y="730250"/>
          <p14:tracePt t="13035" x="3652838" y="730250"/>
          <p14:tracePt t="13043" x="3763963" y="739775"/>
          <p14:tracePt t="13050" x="3865563" y="755650"/>
          <p14:tracePt t="13056" x="4010025" y="790575"/>
          <p14:tracePt t="13063" x="4111625" y="833438"/>
          <p14:tracePt t="13071" x="4187825" y="858838"/>
          <p14:tracePt t="13077" x="4316413" y="917575"/>
          <p14:tracePt t="13086" x="4425950" y="977900"/>
          <p14:tracePt t="13093" x="4529138" y="1054100"/>
          <p14:tracePt t="13102" x="4595813" y="1147763"/>
          <p14:tracePt t="13107" x="4699000" y="1274763"/>
          <p14:tracePt t="13114" x="4775200" y="1411288"/>
          <p14:tracePt t="13121" x="4833938" y="1563688"/>
          <p14:tracePt t="13127" x="4868863" y="1665288"/>
          <p14:tracePt t="13135" x="4894263" y="1766888"/>
          <p14:tracePt t="13140" x="4894263" y="1844675"/>
          <p14:tracePt t="13148" x="4884738" y="1903413"/>
          <p14:tracePt t="13156" x="4876800" y="1946275"/>
          <p14:tracePt t="13165" x="4843463" y="1997075"/>
          <p14:tracePt t="13169" x="4808538" y="2065338"/>
          <p14:tracePt t="13175" x="4706938" y="2159000"/>
          <p14:tracePt t="13182" x="4545013" y="2278063"/>
          <p14:tracePt t="13192" x="4349750" y="2362200"/>
          <p14:tracePt t="13199" x="4171950" y="2438400"/>
          <p14:tracePt t="13213" x="3873500" y="2532063"/>
          <p14:tracePt t="13219" x="3644900" y="2600325"/>
          <p14:tracePt t="13224" x="3449638" y="2643188"/>
          <p14:tracePt t="13234" x="3219450" y="2686050"/>
          <p14:tracePt t="13240" x="3041650" y="2693988"/>
          <p14:tracePt t="13248" x="2803525" y="2693988"/>
          <p14:tracePt t="13254" x="2625725" y="2693988"/>
          <p14:tracePt t="13261" x="2352675" y="2676525"/>
          <p14:tracePt t="13267" x="2166938" y="2651125"/>
          <p14:tracePt t="13276" x="1946275" y="2617788"/>
          <p14:tracePt t="13280" x="1741488" y="2557463"/>
          <p14:tracePt t="13289" x="1614488" y="2524125"/>
          <p14:tracePt t="13299" x="1512888" y="2481263"/>
          <p14:tracePt t="13306" x="1444625" y="2438400"/>
          <p14:tracePt t="13311" x="1384300" y="2387600"/>
          <p14:tracePt t="13316" x="1333500" y="2344738"/>
          <p14:tracePt t="13324" x="1290638" y="2303463"/>
          <p14:tracePt t="13332" x="1274763" y="2268538"/>
          <p14:tracePt t="13339" x="1257300" y="2235200"/>
          <p14:tracePt t="13347" x="1249363" y="2200275"/>
          <p14:tracePt t="13352" x="1249363" y="2141538"/>
          <p14:tracePt t="13359" x="1239838" y="2098675"/>
          <p14:tracePt t="13367" x="1239838" y="2073275"/>
          <p14:tracePt t="13373" x="1239838" y="2039938"/>
          <p14:tracePt t="13380" x="1249363" y="1997075"/>
          <p14:tracePt t="13388" x="1257300" y="1938338"/>
          <p14:tracePt t="13394" x="1274763" y="1885950"/>
          <p14:tracePt t="13403" x="1290638" y="1860550"/>
          <p14:tracePt t="13408" x="1308100" y="1844675"/>
          <p14:tracePt t="13417" x="1325563" y="1819275"/>
          <p14:tracePt t="13423" x="1358900" y="1784350"/>
          <p14:tracePt t="13431" x="1401763" y="1751013"/>
          <p14:tracePt t="13437" x="1487488" y="1700213"/>
          <p14:tracePt t="13444" x="1597025" y="1622425"/>
          <p14:tracePt t="13451" x="1716088" y="1581150"/>
          <p14:tracePt t="13457" x="1860550" y="1520825"/>
          <p14:tracePt t="13464" x="2055813" y="1427163"/>
          <p14:tracePt t="13472" x="2192338" y="1401763"/>
          <p14:tracePt t="13481" x="2420938" y="1368425"/>
          <p14:tracePt t="13485" x="2752725" y="1308100"/>
          <p14:tracePt t="13493" x="2940050" y="1300163"/>
          <p14:tracePt t="13501" x="3117850" y="1282700"/>
          <p14:tracePt t="13507" x="3322638" y="1282700"/>
          <p14:tracePt t="13514" x="3644900" y="1292225"/>
          <p14:tracePt t="13521" x="4111625" y="1308100"/>
          <p14:tracePt t="13531" x="4306888" y="1350963"/>
          <p14:tracePt t="13535" x="4646613" y="1427163"/>
          <p14:tracePt t="13542" x="4910138" y="1512888"/>
          <p14:tracePt t="13550" x="5132388" y="1614488"/>
          <p14:tracePt t="13556" x="5394325" y="1809750"/>
          <p14:tracePt t="13564" x="5573713" y="1928813"/>
          <p14:tracePt t="13570" x="5675313" y="2022475"/>
          <p14:tracePt t="13578" x="5786438" y="2149475"/>
          <p14:tracePt t="13586" x="5956300" y="2379663"/>
          <p14:tracePt t="13592" x="6015038" y="2516188"/>
          <p14:tracePt t="13600" x="6065838" y="2633663"/>
          <p14:tracePt t="13605" x="6100763" y="2744788"/>
          <p14:tracePt t="13615" x="6108700" y="2871788"/>
          <p14:tracePt t="13619" x="6116638" y="2949575"/>
          <p14:tracePt t="13626" x="6116638" y="3008313"/>
          <p14:tracePt t="13634" x="6108700" y="3067050"/>
          <p14:tracePt t="13641" x="6100763" y="3127375"/>
          <p14:tracePt t="13649" x="6065838" y="3203575"/>
          <p14:tracePt t="13655" x="6032500" y="3263900"/>
          <p14:tracePt t="13664" x="6015038" y="3297238"/>
          <p14:tracePt t="13669" x="5981700" y="3365500"/>
          <p14:tracePt t="13676" x="5946775" y="3416300"/>
          <p14:tracePt t="13683" x="5880100" y="3492500"/>
          <p14:tracePt t="13690" x="5827713" y="3535363"/>
          <p14:tracePt t="13697" x="5751513" y="3586163"/>
          <p14:tracePt t="13704" x="5667375" y="3636963"/>
          <p14:tracePt t="13714" x="5581650" y="3671888"/>
          <p14:tracePt t="13718" x="5462588" y="3713163"/>
          <p14:tracePt t="13725" x="5318125" y="3738563"/>
          <p14:tracePt t="13733" x="5132388" y="3738563"/>
          <p14:tracePt t="13739" x="5003800" y="3738563"/>
          <p14:tracePt t="13747" x="4876800" y="3713163"/>
          <p14:tracePt t="13753" x="4706938" y="3671888"/>
          <p14:tracePt t="13761" x="4605338" y="3636963"/>
          <p14:tracePt t="13768" x="4460875" y="3603625"/>
          <p14:tracePt t="13774" x="4375150" y="3560763"/>
          <p14:tracePt t="13783" x="4324350" y="3527425"/>
          <p14:tracePt t="13788" x="4273550" y="3502025"/>
          <p14:tracePt t="13798" x="4222750" y="3467100"/>
          <p14:tracePt t="13802" x="4187825" y="3441700"/>
          <p14:tracePt t="13810" x="4171950" y="3416300"/>
          <p14:tracePt t="13818" x="4162425" y="3408363"/>
          <p14:tracePt t="13824" x="4146550" y="3390900"/>
          <p14:tracePt t="13832" x="4137025" y="3373438"/>
          <p14:tracePt t="13837" x="4129088" y="3355975"/>
          <p14:tracePt t="13845" x="4129088" y="3340100"/>
          <p14:tracePt t="13851" x="4121150" y="3322638"/>
          <p14:tracePt t="13858" x="4111625" y="3279775"/>
          <p14:tracePt t="13868" x="4111625" y="3221038"/>
          <p14:tracePt t="13874" x="4111625" y="3178175"/>
          <p14:tracePt t="13881" x="4111625" y="3094038"/>
          <p14:tracePt t="13887" x="4137025" y="2990850"/>
          <p14:tracePt t="13894" x="4171950" y="2871788"/>
          <p14:tracePt t="13901" x="4214813" y="2752725"/>
          <p14:tracePt t="13908" x="4298950" y="2582863"/>
          <p14:tracePt t="13916" x="4359275" y="2489200"/>
          <p14:tracePt t="13924" x="4410075" y="2397125"/>
          <p14:tracePt t="13929" x="4451350" y="2336800"/>
          <p14:tracePt t="13936" x="4519613" y="2268538"/>
          <p14:tracePt t="13944" x="4554538" y="2217738"/>
          <p14:tracePt t="13952" x="4605338" y="2166938"/>
          <p14:tracePt t="13966" x="4724400" y="2047875"/>
          <p14:tracePt t="13972" x="4757738" y="2005013"/>
          <p14:tracePt t="13979" x="4826000" y="1963738"/>
          <p14:tracePt t="13986" x="4876800" y="1911350"/>
          <p14:tracePt t="13993" x="4910138" y="1885950"/>
          <p14:tracePt t="14002" x="4978400" y="1844675"/>
          <p14:tracePt t="14006" x="5003800" y="1827213"/>
          <p14:tracePt t="14014" x="5013325" y="1809750"/>
          <p14:tracePt t="14021" x="5038725" y="1801813"/>
          <p14:tracePt t="14029" x="5054600" y="1793875"/>
          <p14:tracePt t="14036" x="5080000" y="1784350"/>
          <p14:tracePt t="14042" x="5089525" y="1784350"/>
          <p14:tracePt t="14049" x="5097463" y="1784350"/>
          <p14:tracePt t="14056" x="5106988" y="1784350"/>
          <p14:tracePt t="14064" x="5132388" y="1784350"/>
          <p14:tracePt t="14071" x="5157788" y="1784350"/>
          <p14:tracePt t="14078" x="5183188" y="1793875"/>
          <p14:tracePt t="14085" x="5216525" y="1809750"/>
          <p14:tracePt t="14092" x="5276850" y="1827213"/>
          <p14:tracePt t="14099" x="5310188" y="1844675"/>
          <p14:tracePt t="14106" x="5360988" y="1860550"/>
          <p14:tracePt t="14113" x="5421313" y="1895475"/>
          <p14:tracePt t="14120" x="5472113" y="1920875"/>
          <p14:tracePt t="14127" x="5497513" y="1938338"/>
          <p14:tracePt t="14134" x="5522913" y="1946275"/>
          <p14:tracePt t="14140" x="5538788" y="1971675"/>
          <p14:tracePt t="14148" x="5556250" y="1979613"/>
          <p14:tracePt t="14155" x="5565775" y="1989138"/>
          <p14:tracePt t="14169" x="5573713" y="1997075"/>
          <p14:tracePt t="14176" x="5573713" y="2005013"/>
          <p14:tracePt t="14183" x="5581650" y="2005013"/>
          <p14:tracePt t="14190" x="5591175" y="2014538"/>
          <p14:tracePt t="14197" x="5591175" y="2030413"/>
          <p14:tracePt t="14204" x="5591175" y="2039938"/>
          <p14:tracePt t="14211" x="5591175" y="2065338"/>
          <p14:tracePt t="14218" x="5599113" y="2090738"/>
          <p14:tracePt t="14225" x="5599113" y="2108200"/>
          <p14:tracePt t="14232" x="5599113" y="2133600"/>
          <p14:tracePt t="14240" x="5599113" y="2149475"/>
          <p14:tracePt t="14247" x="5599113" y="2166938"/>
          <p14:tracePt t="14254" x="5599113" y="2174875"/>
          <p14:tracePt t="14260" x="5599113" y="2192338"/>
          <p14:tracePt t="14275" x="5599113" y="2209800"/>
          <p14:tracePt t="14279" x="5599113" y="2217738"/>
          <p14:tracePt t="14289" x="5591175" y="2227263"/>
          <p14:tracePt t="14297" x="5591175" y="2235200"/>
          <p14:tracePt t="14303" x="5581650" y="2243138"/>
          <p14:tracePt t="14310" x="5581650" y="2252663"/>
          <p14:tracePt t="14317" x="5573713" y="2268538"/>
          <p14:tracePt t="14324" x="5565775" y="2278063"/>
          <p14:tracePt t="14331" x="5556250" y="2278063"/>
          <p14:tracePt t="14336" x="5548313" y="2293938"/>
          <p14:tracePt t="14345" x="5538788" y="2311400"/>
          <p14:tracePt t="14353" x="5522913" y="2319338"/>
          <p14:tracePt t="14359" x="5497513" y="2328863"/>
          <p14:tracePt t="14366" x="5472113" y="2336800"/>
          <p14:tracePt t="14373" x="5462588" y="2344738"/>
          <p14:tracePt t="14380" x="5429250" y="2362200"/>
          <p14:tracePt t="14387" x="5394325" y="2371725"/>
          <p14:tracePt t="14395" x="5292725" y="2405063"/>
          <p14:tracePt t="14403" x="5080000" y="2463800"/>
          <p14:tracePt t="14409" x="4749800" y="2516188"/>
          <p14:tracePt t="14416" x="4349750" y="2592388"/>
          <p14:tracePt t="14422" x="4052888" y="2625725"/>
          <p14:tracePt t="14430" x="3857625" y="2668588"/>
          <p14:tracePt t="14437" x="3738563" y="2701925"/>
          <p14:tracePt t="14443" x="3636963" y="2719388"/>
          <p14:tracePt t="14451" x="3594100" y="2744788"/>
          <p14:tracePt t="14458" x="3559175" y="2752725"/>
          <p14:tracePt t="14467" x="3533775" y="2762250"/>
          <p14:tracePt t="14471" x="3517900" y="2762250"/>
          <p14:tracePt t="14485" x="3508375" y="2762250"/>
          <p14:tracePt t="14493" x="3500438" y="2770188"/>
          <p14:tracePt t="14500" x="3492500" y="2770188"/>
          <p14:tracePt t="14508" x="3492500" y="2778125"/>
          <p14:tracePt t="14514" x="3482975" y="2778125"/>
          <p14:tracePt t="14535" x="3475038" y="2778125"/>
          <p14:tracePt t="14549" x="3475038" y="2787650"/>
          <p14:tracePt t="14557" x="3467100" y="2787650"/>
          <p14:tracePt t="14570" x="3457575" y="2795588"/>
          <p14:tracePt t="14577" x="3449638" y="2795588"/>
          <p14:tracePt t="14599" x="3441700" y="2805113"/>
          <p14:tracePt t="14605" x="3432175" y="2813050"/>
          <p14:tracePt t="14620" x="3432175" y="2820988"/>
          <p14:tracePt t="14627" x="3424238" y="2820988"/>
          <p14:tracePt t="14634" x="3414713" y="2830513"/>
          <p14:tracePt t="14647" x="3414713" y="2838450"/>
          <p14:tracePt t="14655" x="3406775" y="2838450"/>
          <p14:tracePt t="14669" x="3398838" y="2838450"/>
          <p14:tracePt t="14675" x="3389313" y="2855913"/>
          <p14:tracePt t="14690" x="3381375" y="2863850"/>
          <p14:tracePt t="14703" x="3373438" y="2863850"/>
          <p14:tracePt t="14711" x="3363913" y="2871788"/>
          <p14:tracePt t="14719" x="3363913" y="2881313"/>
          <p14:tracePt t="14725" x="3355975" y="2881313"/>
          <p14:tracePt t="14732" x="3348038" y="2889250"/>
          <p14:tracePt t="14747" x="3338513" y="2897188"/>
          <p14:tracePt t="14753" x="3330575" y="2897188"/>
          <p14:tracePt t="14760" x="3322638" y="2906713"/>
          <p14:tracePt t="14768" x="3322638" y="2914650"/>
          <p14:tracePt t="14774" x="3305175" y="2914650"/>
          <p14:tracePt t="14782" x="3297238" y="2914650"/>
          <p14:tracePt t="14789" x="3297238" y="2922588"/>
          <p14:tracePt t="14796" x="3287713" y="2932113"/>
          <p14:tracePt t="14803" x="3279775" y="2940050"/>
          <p14:tracePt t="14810" x="3270250" y="2940050"/>
          <p14:tracePt t="14824" x="3262313" y="2949575"/>
          <p14:tracePt t="14830" x="3244850" y="2965450"/>
          <p14:tracePt t="14846" x="3236913" y="2974975"/>
          <p14:tracePt t="14852" x="3228975" y="2982913"/>
          <p14:tracePt t="14860" x="3219450" y="2990850"/>
          <p14:tracePt t="14867" x="3211513" y="2990850"/>
          <p14:tracePt t="14873" x="3203575" y="3000375"/>
          <p14:tracePt t="14880" x="3203575" y="3008313"/>
          <p14:tracePt t="14888" x="3194050" y="3008313"/>
          <p14:tracePt t="14895" x="3186113" y="3016250"/>
          <p14:tracePt t="14902" x="3178175" y="3025775"/>
          <p14:tracePt t="14908" x="3168650" y="3033713"/>
          <p14:tracePt t="14915" x="3160713" y="3033713"/>
          <p14:tracePt t="14922" x="3152775" y="3041650"/>
          <p14:tracePt t="14930" x="3152775" y="3059113"/>
          <p14:tracePt t="14936" x="3143250" y="3067050"/>
          <p14:tracePt t="14944" x="3135313" y="3076575"/>
          <p14:tracePt t="14952" x="3127375" y="3084513"/>
          <p14:tracePt t="14957" x="3117850" y="3101975"/>
          <p14:tracePt t="14963" x="3109913" y="3109913"/>
          <p14:tracePt t="14982" x="3092450" y="3135313"/>
          <p14:tracePt t="14986" x="3084513" y="3152775"/>
          <p14:tracePt t="14993" x="3074988" y="3170238"/>
          <p14:tracePt t="15000" x="3067050" y="3186113"/>
          <p14:tracePt t="15007" x="3059113" y="3203575"/>
          <p14:tracePt t="15013" x="3041650" y="3238500"/>
          <p14:tracePt t="15021" x="3024188" y="3263900"/>
          <p14:tracePt t="15027" x="3016250" y="3297238"/>
          <p14:tracePt t="15035" x="2998788" y="3340100"/>
          <p14:tracePt t="15042" x="2982913" y="3390900"/>
          <p14:tracePt t="15049" x="2965450" y="3416300"/>
          <p14:tracePt t="15056" x="2947988" y="3459163"/>
          <p14:tracePt t="15062" x="2940050" y="3492500"/>
          <p14:tracePt t="15070" x="2930525" y="3517900"/>
          <p14:tracePt t="15077" x="2922588" y="3552825"/>
          <p14:tracePt t="15085" x="2914650" y="3568700"/>
          <p14:tracePt t="15092" x="2905125" y="3586163"/>
          <p14:tracePt t="15100" x="2905125" y="3603625"/>
          <p14:tracePt t="15106" x="2897188" y="3619500"/>
          <p14:tracePt t="15114" x="2889250" y="3646488"/>
          <p14:tracePt t="15119" x="2879725" y="3662363"/>
          <p14:tracePt t="15127" x="2879725" y="3687763"/>
          <p14:tracePt t="15134" x="2871788" y="3705225"/>
          <p14:tracePt t="15141" x="2871788" y="3722688"/>
          <p14:tracePt t="15149" x="2863850" y="3756025"/>
          <p14:tracePt t="15155" x="2863850" y="3763963"/>
          <p14:tracePt t="15164" x="2863850" y="3790950"/>
          <p14:tracePt t="15168" x="2854325" y="3806825"/>
          <p14:tracePt t="15176" x="2838450" y="3832225"/>
          <p14:tracePt t="15184" x="2838450" y="3841750"/>
          <p14:tracePt t="15190" x="2828925" y="3857625"/>
          <p14:tracePt t="15197" x="2820988" y="3875088"/>
          <p14:tracePt t="15204" x="2811463" y="3875088"/>
          <p14:tracePt t="15211" x="2811463" y="3892550"/>
          <p14:tracePt t="15219" x="2803525" y="3908425"/>
          <p14:tracePt t="15233" x="2803525" y="3917950"/>
          <p14:tracePt t="15240" x="2795588" y="3935413"/>
          <p14:tracePt t="15254" x="2786063" y="3951288"/>
          <p14:tracePt t="15267" x="2778125" y="3960813"/>
          <p14:tracePt t="15274" x="2770188" y="3968750"/>
          <p14:tracePt t="15282" x="2770188" y="3976688"/>
          <p14:tracePt t="15290" x="2760663" y="3986213"/>
          <p14:tracePt t="15303" x="2760663" y="4002088"/>
          <p14:tracePt t="15310" x="2752725" y="4002088"/>
          <p14:tracePt t="15317" x="2744788" y="4011613"/>
          <p14:tracePt t="15330" x="2735263" y="4027488"/>
          <p14:tracePt t="15338" x="2735263" y="4037013"/>
          <p14:tracePt t="15347" x="2727325" y="4044950"/>
          <p14:tracePt t="15351" x="2719388" y="4044950"/>
          <p14:tracePt t="15797" x="2701925" y="4044950"/>
          <p14:tracePt t="15803" x="2659063" y="4052888"/>
          <p14:tracePt t="15810" x="2625725" y="4062413"/>
          <p14:tracePt t="15817" x="2590800" y="4062413"/>
          <p14:tracePt t="15824" x="2557463" y="4062413"/>
          <p14:tracePt t="15830" x="2524125" y="4062413"/>
          <p14:tracePt t="15840" x="2481263" y="4062413"/>
          <p14:tracePt t="15848" x="2438400" y="4062413"/>
          <p14:tracePt t="15852" x="2405063" y="4052888"/>
          <p14:tracePt t="15860" x="2344738" y="4052888"/>
          <p14:tracePt t="15865" x="2301875" y="4052888"/>
          <p14:tracePt t="15873" x="2260600" y="4037013"/>
          <p14:tracePt t="15881" x="2235200" y="4037013"/>
          <p14:tracePt t="15888" x="2208213" y="4019550"/>
          <p14:tracePt t="15898" x="2182813" y="4011613"/>
          <p14:tracePt t="15901" x="2174875" y="3994150"/>
          <p14:tracePt t="15908" x="2149475" y="3986213"/>
          <p14:tracePt t="15917" x="2141538" y="3986213"/>
          <p14:tracePt t="15923" x="2124075" y="3976688"/>
          <p14:tracePt t="15931" x="2106613" y="3960813"/>
          <p14:tracePt t="15937" x="2098675" y="3943350"/>
          <p14:tracePt t="15944" x="2090738" y="3943350"/>
          <p14:tracePt t="15951" x="2090738" y="3935413"/>
          <p14:tracePt t="15958" x="2081213" y="3917950"/>
          <p14:tracePt t="15972" x="2065338" y="3908425"/>
          <p14:tracePt t="15980" x="2065338" y="3892550"/>
          <p14:tracePt t="15993" x="2065338" y="3875088"/>
          <p14:tracePt t="16000" x="2065338" y="3867150"/>
          <p14:tracePt t="16013" x="2065338" y="3849688"/>
          <p14:tracePt t="16021" x="2073275" y="3841750"/>
          <p14:tracePt t="16030" x="2073275" y="3832225"/>
          <p14:tracePt t="16036" x="2090738" y="3806825"/>
          <p14:tracePt t="16042" x="2106613" y="3790950"/>
          <p14:tracePt t="16049" x="2116138" y="3773488"/>
          <p14:tracePt t="16056" x="2166938" y="3738563"/>
          <p14:tracePt t="16064" x="2225675" y="3697288"/>
          <p14:tracePt t="16071" x="2311400" y="3636963"/>
          <p14:tracePt t="16078" x="2430463" y="3552825"/>
          <p14:tracePt t="16086" x="2532063" y="3502025"/>
          <p14:tracePt t="16091" x="2659063" y="3449638"/>
          <p14:tracePt t="16098" x="2811463" y="3390900"/>
          <p14:tracePt t="16105" x="2914650" y="3355975"/>
          <p14:tracePt t="16114" x="3016250" y="3314700"/>
          <p14:tracePt t="16120" x="3135313" y="3305175"/>
          <p14:tracePt t="16128" x="3270250" y="3297238"/>
          <p14:tracePt t="16136" x="3525838" y="3297238"/>
          <p14:tracePt t="16141" x="3713163" y="3297238"/>
          <p14:tracePt t="16147" x="3976688" y="3314700"/>
          <p14:tracePt t="16155" x="4375150" y="3408363"/>
          <p14:tracePt t="16163" x="4664075" y="3475038"/>
          <p14:tracePt t="16169" x="5013325" y="3603625"/>
          <p14:tracePt t="16176" x="5259388" y="3705225"/>
          <p14:tracePt t="16184" x="5708650" y="3925888"/>
          <p14:tracePt t="16190" x="5981700" y="4070350"/>
          <p14:tracePt t="16198" x="6184900" y="4189413"/>
          <p14:tracePt t="16204" x="6354763" y="4308475"/>
          <p14:tracePt t="16212" x="6465888" y="4384675"/>
          <p14:tracePt t="16218" x="6542088" y="4470400"/>
          <p14:tracePt t="16225" x="6610350" y="4564063"/>
          <p14:tracePt t="16233" x="6661150" y="4665663"/>
          <p14:tracePt t="16240" x="6669088" y="4749800"/>
          <p14:tracePt t="16247" x="6678613" y="4827588"/>
          <p14:tracePt t="16254" x="6678613" y="4911725"/>
          <p14:tracePt t="16260" x="6678613" y="4937125"/>
          <p14:tracePt t="16268" x="6678613" y="4972050"/>
          <p14:tracePt t="16275" x="6678613" y="5005388"/>
          <p14:tracePt t="16282" x="6678613" y="5048250"/>
          <p14:tracePt t="16289" x="6669088" y="5073650"/>
          <p14:tracePt t="16296" x="6661150" y="5091113"/>
          <p14:tracePt t="16303" x="6653213" y="5106988"/>
          <p14:tracePt t="16311" x="6653213" y="5116513"/>
          <p14:tracePt t="16317" x="6635750" y="5132388"/>
          <p14:tracePt t="16324" x="6618288" y="5149850"/>
          <p14:tracePt t="16330" x="6592888" y="5175250"/>
          <p14:tracePt t="16338" x="6584950" y="5192713"/>
          <p14:tracePt t="16345" x="6567488" y="5200650"/>
          <p14:tracePt t="16352" x="6542088" y="5218113"/>
          <p14:tracePt t="16360" x="6516688" y="5218113"/>
          <p14:tracePt t="16367" x="6483350" y="5235575"/>
          <p14:tracePt t="16374" x="6415088" y="5251450"/>
          <p14:tracePt t="16380" x="6338888" y="5260975"/>
          <p14:tracePt t="16387" x="6270625" y="5260975"/>
          <p14:tracePt t="16395" x="6100763" y="5218113"/>
          <p14:tracePt t="16403" x="5956300" y="5183188"/>
          <p14:tracePt t="16409" x="5853113" y="5124450"/>
          <p14:tracePt t="16416" x="5802313" y="5106988"/>
          <p14:tracePt t="16423" x="5743575" y="5073650"/>
          <p14:tracePt t="16429" x="5649913" y="5013325"/>
          <p14:tracePt t="16437" x="5624513" y="4987925"/>
          <p14:tracePt t="16444" x="5599113" y="4962525"/>
          <p14:tracePt t="16451" x="5565775" y="4937125"/>
          <p14:tracePt t="16458" x="5513388" y="4894263"/>
          <p14:tracePt t="16465" x="5462588" y="4843463"/>
          <p14:tracePt t="16473" x="5437188" y="4810125"/>
          <p14:tracePt t="16481" x="5394325" y="4741863"/>
          <p14:tracePt t="16485" x="5360988" y="4691063"/>
          <p14:tracePt t="16493" x="5343525" y="4657725"/>
          <p14:tracePt t="16501" x="5327650" y="4589463"/>
          <p14:tracePt t="16507" x="5310188" y="4495800"/>
          <p14:tracePt t="16515" x="5310188" y="4402138"/>
          <p14:tracePt t="16521" x="5327650" y="4300538"/>
          <p14:tracePt t="16530" x="5360988" y="4130675"/>
          <p14:tracePt t="16535" x="5411788" y="4019550"/>
          <p14:tracePt t="16542" x="5472113" y="3900488"/>
          <p14:tracePt t="16550" x="5538788" y="3763963"/>
          <p14:tracePt t="16556" x="5624513" y="3646488"/>
          <p14:tracePt t="16564" x="5700713" y="3509963"/>
          <p14:tracePt t="16571" x="5751513" y="3441700"/>
          <p14:tracePt t="16578" x="5837238" y="3348038"/>
          <p14:tracePt t="16585" x="5905500" y="3271838"/>
          <p14:tracePt t="16591" x="5956300" y="3228975"/>
          <p14:tracePt t="16599" x="6007100" y="3203575"/>
          <p14:tracePt t="16606" x="6057900" y="3170238"/>
          <p14:tracePt t="16612" x="6116638" y="3152775"/>
          <p14:tracePt t="16620" x="6159500" y="3144838"/>
          <p14:tracePt t="16628" x="6210300" y="3135313"/>
          <p14:tracePt t="16636" x="6253163" y="3135313"/>
          <p14:tracePt t="16641" x="6296025" y="3135313"/>
          <p14:tracePt t="16649" x="6329363" y="3135313"/>
          <p14:tracePt t="16655" x="6364288" y="3144838"/>
          <p14:tracePt t="16663" x="6397625" y="3152775"/>
          <p14:tracePt t="16669" x="6483350" y="3170238"/>
          <p14:tracePt t="16676" x="6559550" y="3203575"/>
          <p14:tracePt t="16684" x="6643688" y="3228975"/>
          <p14:tracePt t="16690" x="6762750" y="3289300"/>
          <p14:tracePt t="16697" x="6797675" y="3314700"/>
          <p14:tracePt t="16704" x="6848475" y="3340100"/>
          <p14:tracePt t="16711" x="6899275" y="3373438"/>
          <p14:tracePt t="16718" x="6924675" y="3398838"/>
          <p14:tracePt t="16726" x="6950075" y="3416300"/>
          <p14:tracePt t="16733" x="6958013" y="3416300"/>
          <p14:tracePt t="16740" x="6958013" y="3433763"/>
          <p14:tracePt t="16747" x="6975475" y="3441700"/>
          <p14:tracePt t="16753" x="6983413" y="3449638"/>
          <p14:tracePt t="16761" x="6992938" y="3459163"/>
          <p14:tracePt t="16769" x="6992938" y="3475038"/>
          <p14:tracePt t="17090" x="7018338" y="3459163"/>
          <p14:tracePt t="17099" x="7034213" y="3433763"/>
          <p14:tracePt t="17105" x="7059613" y="3408363"/>
          <p14:tracePt t="17113" x="7085013" y="3373438"/>
          <p14:tracePt t="17119" x="7102475" y="3355975"/>
          <p14:tracePt t="17126" x="7127875" y="3340100"/>
          <p14:tracePt t="17133" x="7137400" y="3340100"/>
          <p14:tracePt t="17140" x="7137400" y="3322638"/>
          <p14:tracePt t="17149" x="7153275" y="3314700"/>
          <p14:tracePt t="17155" x="7170738" y="3297238"/>
          <p14:tracePt t="17168" x="7178675" y="3289300"/>
          <p14:tracePt t="17175" x="7188200" y="3279775"/>
          <p14:tracePt t="17184" x="7188200" y="3271838"/>
          <p14:tracePt t="17189" x="7196138" y="3271838"/>
          <p14:tracePt t="17204" x="7204075" y="3263900"/>
          <p14:tracePt t="17211" x="7204075" y="3254375"/>
          <p14:tracePt t="17218" x="7213600" y="3254375"/>
          <p14:tracePt t="17231" x="7213600" y="3246438"/>
          <p14:tracePt t="17260" x="7213600" y="3238500"/>
          <p14:tracePt t="17274" x="7213600" y="3228975"/>
          <p14:tracePt t="17330" x="7204075" y="3228975"/>
          <p14:tracePt t="17373" x="7196138" y="3228975"/>
          <p14:tracePt t="17422" x="7188200" y="3228975"/>
          <p14:tracePt t="17521" x="7188200" y="3221038"/>
          <p14:tracePt t="17527" x="7188200" y="3211513"/>
          <p14:tracePt t="17556" x="7196138" y="3211513"/>
          <p14:tracePt t="17577" x="7196138" y="3203575"/>
          <p14:tracePt t="17591" x="7196138" y="3195638"/>
          <p14:tracePt t="17606" x="7204075" y="3195638"/>
          <p14:tracePt t="17619" x="7213600" y="3195638"/>
          <p14:tracePt t="17626" x="7213600" y="3186113"/>
          <p14:tracePt t="17647" x="7213600" y="3178175"/>
          <p14:tracePt t="17655" x="7221538" y="3178175"/>
          <p14:tracePt t="17669" x="7229475" y="3170238"/>
          <p14:tracePt t="17683" x="7239000" y="3170238"/>
          <p14:tracePt t="17690" x="7239000" y="3160713"/>
          <p14:tracePt t="17704" x="7246938" y="3160713"/>
          <p14:tracePt t="17718" x="7246938" y="3152775"/>
          <p14:tracePt t="17730" x="7256463" y="3152775"/>
          <p14:tracePt t="17754" x="7256463" y="3144838"/>
          <p14:tracePt t="17767" x="7264400" y="3144838"/>
          <p14:tracePt t="17774" x="7264400" y="3135313"/>
          <p14:tracePt t="17788" x="7272338" y="3127375"/>
          <p14:tracePt t="17797" x="7281863" y="3127375"/>
          <p14:tracePt t="17817" x="7281863" y="3119438"/>
          <p14:tracePt t="17824" x="7289800" y="3109913"/>
          <p14:tracePt t="17844" x="7297738" y="3109913"/>
          <p14:tracePt t="17873" x="7297738" y="3101975"/>
          <p14:tracePt t="17880" x="7307263" y="3101975"/>
          <p14:tracePt t="17894" x="7307263" y="3094038"/>
          <p14:tracePt t="17915" x="7307263" y="3084513"/>
          <p14:tracePt t="17943" x="7307263" y="3076575"/>
          <p14:tracePt t="17971" x="7307263" y="3067050"/>
          <p14:tracePt t="18077" x="7297738" y="3067050"/>
          <p14:tracePt t="18097" x="7289800" y="3067050"/>
          <p14:tracePt t="18140" x="7281863" y="3067050"/>
          <p14:tracePt t="18169" x="7272338" y="3076575"/>
          <p14:tracePt t="18182" x="7264400" y="3076575"/>
          <p14:tracePt t="18225" x="7256463" y="3076575"/>
          <p14:tracePt t="18254" x="7246938" y="3076575"/>
          <p14:tracePt t="18274" x="7246938" y="3084513"/>
          <p14:tracePt t="18351" x="7246938" y="3094038"/>
          <p14:tracePt t="18393" x="7239000" y="3094038"/>
          <p14:tracePt t="18407" x="7239000" y="3101975"/>
          <p14:tracePt t="18443" x="7239000" y="3109913"/>
          <p14:tracePt t="18464" x="7239000" y="3119438"/>
          <p14:tracePt t="18500" x="7239000" y="3127375"/>
          <p14:tracePt t="18521" x="7239000" y="3135313"/>
          <p14:tracePt t="18535" x="7239000" y="3144838"/>
          <p14:tracePt t="18569" x="7239000" y="3152775"/>
          <p14:tracePt t="18584" x="7239000" y="3160713"/>
          <p14:tracePt t="18596" x="7229475" y="3178175"/>
          <p14:tracePt t="18605" x="7229475" y="3186113"/>
          <p14:tracePt t="18613" x="7221538" y="3195638"/>
          <p14:tracePt t="18618" x="7213600" y="3211513"/>
          <p14:tracePt t="18626" x="7213600" y="3228975"/>
          <p14:tracePt t="18634" x="7204075" y="3238500"/>
          <p14:tracePt t="18641" x="7196138" y="3263900"/>
          <p14:tracePt t="18647" x="7188200" y="3279775"/>
          <p14:tracePt t="18654" x="7178675" y="3297238"/>
          <p14:tracePt t="18661" x="7162800" y="3305175"/>
          <p14:tracePt t="18667" x="7162800" y="3330575"/>
          <p14:tracePt t="18675" x="7162800" y="3348038"/>
          <p14:tracePt t="18683" x="7145338" y="3355975"/>
          <p14:tracePt t="18690" x="7137400" y="3365500"/>
          <p14:tracePt t="18697" x="7119938" y="3390900"/>
          <p14:tracePt t="18703" x="7112000" y="3398838"/>
          <p14:tracePt t="18711" x="7102475" y="3416300"/>
          <p14:tracePt t="18718" x="7094538" y="3433763"/>
          <p14:tracePt t="18725" x="7077075" y="3449638"/>
          <p14:tracePt t="18732" x="7069138" y="3459163"/>
          <p14:tracePt t="18739" x="7059613" y="3475038"/>
          <p14:tracePt t="18747" x="7051675" y="3484563"/>
          <p14:tracePt t="18753" x="7043738" y="3492500"/>
          <p14:tracePt t="18760" x="7034213" y="3492500"/>
          <p14:tracePt t="18767" x="7026275" y="3509963"/>
          <p14:tracePt t="18774" x="7026275" y="3517900"/>
          <p14:tracePt t="18780" x="7018338" y="3517900"/>
          <p14:tracePt t="18789" x="7008813" y="3535363"/>
          <p14:tracePt t="18802" x="7008813" y="3543300"/>
          <p14:tracePt t="18810" x="7000875" y="3552825"/>
          <p14:tracePt t="18824" x="6992938" y="3560763"/>
          <p14:tracePt t="18830" x="6992938" y="3568700"/>
          <p14:tracePt t="18845" x="6983413" y="3568700"/>
          <p14:tracePt t="18850" x="6983413" y="3578225"/>
          <p14:tracePt t="18865" x="6983413" y="3586163"/>
          <p14:tracePt t="18887" x="6975475" y="3586163"/>
          <p14:tracePt t="18900" x="6975475" y="3594100"/>
          <p14:tracePt t="18922" x="6975475" y="3603625"/>
          <p14:tracePt t="18957" x="6975475" y="3611563"/>
          <p14:tracePt t="18986" x="6975475" y="3619500"/>
          <p14:tracePt t="18999" x="6975475" y="3629025"/>
          <p14:tracePt t="19013" x="6975475" y="3654425"/>
          <p14:tracePt t="19021" x="6975475" y="3662363"/>
          <p14:tracePt t="19029" x="6975475" y="3671888"/>
          <p14:tracePt t="19035" x="6975475" y="3679825"/>
          <p14:tracePt t="19040" x="6975475" y="3687763"/>
          <p14:tracePt t="19048" x="6975475" y="3697288"/>
          <p14:tracePt t="19056" x="6975475" y="3705225"/>
          <p14:tracePt t="19064" x="6975475" y="3713163"/>
          <p14:tracePt t="19070" x="6975475" y="3722688"/>
          <p14:tracePt t="19078" x="6975475" y="3738563"/>
          <p14:tracePt t="19091" x="6975475" y="3763963"/>
          <p14:tracePt t="19105" x="6975475" y="3781425"/>
          <p14:tracePt t="19113" x="6975475" y="3790950"/>
          <p14:tracePt t="19119" x="6975475" y="3798888"/>
          <p14:tracePt t="19127" x="6975475" y="3816350"/>
          <p14:tracePt t="19134" x="6975475" y="3824288"/>
          <p14:tracePt t="19140" x="6975475" y="3832225"/>
          <p14:tracePt t="19146" x="6975475" y="3841750"/>
          <p14:tracePt t="19154" x="6975475" y="3849688"/>
          <p14:tracePt t="19161" x="6975475" y="3867150"/>
          <p14:tracePt t="19169" x="6975475" y="3875088"/>
          <p14:tracePt t="19183" x="6975475" y="3892550"/>
          <p14:tracePt t="19190" x="6975475" y="3900488"/>
          <p14:tracePt t="19196" x="6975475" y="3908425"/>
          <p14:tracePt t="19204" x="6975475" y="3917950"/>
          <p14:tracePt t="19210" x="6975475" y="3925888"/>
          <p14:tracePt t="19217" x="6975475" y="3943350"/>
          <p14:tracePt t="19224" x="6975475" y="3951288"/>
          <p14:tracePt t="19240" x="6975475" y="3960813"/>
          <p14:tracePt t="19247" x="6975475" y="3968750"/>
          <p14:tracePt t="19253" x="6975475" y="3976688"/>
          <p14:tracePt t="19260" x="6975475" y="4002088"/>
          <p14:tracePt t="19267" x="6975475" y="4019550"/>
          <p14:tracePt t="19274" x="6975475" y="4037013"/>
          <p14:tracePt t="19281" x="6975475" y="4044950"/>
          <p14:tracePt t="19289" x="6975475" y="4062413"/>
          <p14:tracePt t="19296" x="6975475" y="4079875"/>
          <p14:tracePt t="19302" x="6975475" y="4087813"/>
          <p14:tracePt t="19309" x="6975475" y="4105275"/>
          <p14:tracePt t="19316" x="6975475" y="4113213"/>
          <p14:tracePt t="19323" x="6975475" y="4121150"/>
          <p14:tracePt t="19330" x="6975475" y="4138613"/>
          <p14:tracePt t="19345" x="6975475" y="4156075"/>
          <p14:tracePt t="19351" x="6975475" y="4164013"/>
          <p14:tracePt t="19358" x="6975475" y="4171950"/>
          <p14:tracePt t="19365" x="6975475" y="4181475"/>
          <p14:tracePt t="19372" x="6975475" y="4189413"/>
          <p14:tracePt t="19380" x="6983413" y="4197350"/>
          <p14:tracePt t="19387" x="6983413" y="4206875"/>
          <p14:tracePt t="19395" x="6983413" y="4214813"/>
          <p14:tracePt t="19408" x="6992938" y="4232275"/>
          <p14:tracePt t="19422" x="7000875" y="4249738"/>
          <p14:tracePt t="19430" x="7000875" y="4257675"/>
          <p14:tracePt t="19436" x="7000875" y="4265613"/>
          <p14:tracePt t="19443" x="7000875" y="4275138"/>
          <p14:tracePt t="19458" x="7000875" y="4283075"/>
          <p14:tracePt t="19463" x="7000875" y="4291013"/>
          <p14:tracePt t="19471" x="7008813" y="4300538"/>
          <p14:tracePt t="19485" x="7008813" y="4316413"/>
          <p14:tracePt t="19492" x="7018338" y="4325938"/>
          <p14:tracePt t="19507" x="7018338" y="4333875"/>
          <p14:tracePt t="19513" x="7026275" y="4341813"/>
          <p14:tracePt t="19527" x="7026275" y="4351338"/>
          <p14:tracePt t="19542" x="7034213" y="4359275"/>
          <p14:tracePt t="19549" x="7034213" y="4368800"/>
          <p14:tracePt t="19563" x="7034213" y="4384675"/>
          <p14:tracePt t="19570" x="7043738" y="4394200"/>
          <p14:tracePt t="19584" x="7043738" y="4402138"/>
          <p14:tracePt t="19591" x="7043738" y="4410075"/>
          <p14:tracePt t="19605" x="7051675" y="4410075"/>
          <p14:tracePt t="19613" x="7051675" y="4419600"/>
          <p14:tracePt t="19619" x="7051675" y="4427538"/>
          <p14:tracePt t="19626" x="7059613" y="4435475"/>
          <p14:tracePt t="19647" x="7069138" y="4445000"/>
          <p14:tracePt t="19662" x="7069138" y="4452938"/>
          <p14:tracePt t="19676" x="7069138" y="4460875"/>
          <p14:tracePt t="19682" x="7077075" y="4470400"/>
          <p14:tracePt t="19696" x="7085013" y="4478338"/>
          <p14:tracePt t="19718" x="7085013" y="4486275"/>
          <p14:tracePt t="19732" x="7094538" y="4495800"/>
          <p14:tracePt t="19753" x="7102475" y="4495800"/>
          <p14:tracePt t="19774" x="7102475" y="4503738"/>
          <p14:tracePt t="19779" x="7112000" y="4503738"/>
          <p14:tracePt t="19795" x="7112000" y="4513263"/>
          <p14:tracePt t="19810" x="7119938" y="4521200"/>
          <p14:tracePt t="19829" x="7127875" y="4521200"/>
          <p14:tracePt t="19866" x="7137400" y="4521200"/>
          <p14:tracePt t="19893" x="7145338" y="4521200"/>
          <p14:tracePt t="19901" x="7153275" y="4521200"/>
          <p14:tracePt t="19964" x="7153275" y="4529138"/>
          <p14:tracePt t="19993" x="7162800" y="4529138"/>
          <p14:tracePt t="20006" x="7162800" y="4538663"/>
          <p14:tracePt t="20027" x="7170738" y="4538663"/>
          <p14:tracePt t="20048" x="7170738" y="4546600"/>
          <p14:tracePt t="20062" x="7170738" y="4554538"/>
          <p14:tracePt t="20105" x="7178675" y="4564063"/>
          <p14:tracePt t="20126" x="7188200" y="4564063"/>
          <p14:tracePt t="20147" x="7188200" y="4572000"/>
          <p14:tracePt t="20168" x="7196138" y="4572000"/>
          <p14:tracePt t="20175" x="7196138" y="4579938"/>
          <p14:tracePt t="20183" x="7204075" y="4579938"/>
          <p14:tracePt t="20196" x="7204075" y="4589463"/>
          <p14:tracePt t="20204" x="7213600" y="4589463"/>
          <p14:tracePt t="20224" x="7213600" y="4597400"/>
          <p14:tracePt t="20232" x="7213600" y="4605338"/>
          <p14:tracePt t="20247" x="7221538" y="4605338"/>
          <p14:tracePt t="20253" x="7229475" y="4614863"/>
          <p14:tracePt t="20260" x="7229475" y="4622800"/>
          <p14:tracePt t="20267" x="7239000" y="4622800"/>
          <p14:tracePt t="20280" x="7256463" y="4630738"/>
          <p14:tracePt t="20288" x="7256463" y="4640263"/>
          <p14:tracePt t="20297" x="7264400" y="4648200"/>
          <p14:tracePt t="20301" x="7272338" y="4648200"/>
          <p14:tracePt t="20309" x="7289800" y="4657725"/>
          <p14:tracePt t="20317" x="7307263" y="4665663"/>
          <p14:tracePt t="20323" x="7332663" y="4691063"/>
          <p14:tracePt t="20330" x="7366000" y="4708525"/>
          <p14:tracePt t="20337" x="7400925" y="4724400"/>
          <p14:tracePt t="20345" x="7451725" y="4759325"/>
          <p14:tracePt t="20353" x="7485063" y="4784725"/>
          <p14:tracePt t="20358" x="7527925" y="4802188"/>
          <p14:tracePt t="20366" x="7604125" y="4843463"/>
          <p14:tracePt t="20373" x="7662863" y="4886325"/>
          <p14:tracePt t="20381" x="7715250" y="4919663"/>
          <p14:tracePt t="20386" x="7766050" y="4937125"/>
          <p14:tracePt t="20394" x="7799388" y="4954588"/>
          <p14:tracePt t="20403" x="7824788" y="4972050"/>
          <p14:tracePt t="20408" x="7859713" y="4987925"/>
          <p14:tracePt t="20414" x="7875588" y="4987925"/>
          <p14:tracePt t="20422" x="7900988" y="5005388"/>
          <p14:tracePt t="20431" x="7918450" y="5013325"/>
          <p14:tracePt t="20436" x="7943850" y="5022850"/>
          <p14:tracePt t="20450" x="7951788" y="5022850"/>
          <p14:tracePt t="20460" x="7961313" y="5030788"/>
          <p14:tracePt t="20466" x="7961313" y="5038725"/>
          <p14:tracePt t="20471" x="7969250" y="5038725"/>
          <p14:tracePt t="20478" x="7977188" y="5038725"/>
          <p14:tracePt t="20485" x="7986713" y="5038725"/>
          <p14:tracePt t="20499" x="8004175" y="5038725"/>
          <p14:tracePt t="20507" x="8012113" y="5038725"/>
          <p14:tracePt t="20520" x="8029575" y="5038725"/>
          <p14:tracePt t="20527" x="8037513" y="5038725"/>
          <p14:tracePt t="20534" x="8054975" y="5038725"/>
          <p14:tracePt t="20541" x="8062913" y="5038725"/>
          <p14:tracePt t="20548" x="8070850" y="5038725"/>
          <p14:tracePt t="20556" x="8088313" y="5030788"/>
          <p14:tracePt t="20564" x="8105775" y="5030788"/>
          <p14:tracePt t="20570" x="8121650" y="5022850"/>
          <p14:tracePt t="20577" x="8131175" y="5013325"/>
          <p14:tracePt t="20585" x="8147050" y="5013325"/>
          <p14:tracePt t="20591" x="8156575" y="5013325"/>
          <p14:tracePt t="20597" x="8174038" y="5005388"/>
          <p14:tracePt t="20605" x="8189913" y="4997450"/>
          <p14:tracePt t="20613" x="8224838" y="4979988"/>
          <p14:tracePt t="20618" x="8240713" y="4972050"/>
          <p14:tracePt t="20627" x="8275638" y="4954588"/>
          <p14:tracePt t="20634" x="8308975" y="4937125"/>
          <p14:tracePt t="20641" x="8343900" y="4929188"/>
          <p14:tracePt t="20646" x="8394700" y="4894263"/>
          <p14:tracePt t="20654" x="8445500" y="4886325"/>
          <p14:tracePt t="20661" x="8504238" y="4868863"/>
          <p14:tracePt t="20668" x="8547100" y="4852988"/>
          <p14:tracePt t="20675" x="8572500" y="4835525"/>
          <p14:tracePt t="20684" x="8615363" y="4827588"/>
          <p14:tracePt t="20689" x="8666163" y="4810125"/>
          <p14:tracePt t="20697" x="8699500" y="4792663"/>
          <p14:tracePt t="20704" x="8724900" y="4784725"/>
          <p14:tracePt t="20710" x="8767763" y="4775200"/>
          <p14:tracePt t="20717" x="8793163" y="4759325"/>
          <p14:tracePt t="20724" x="8828088" y="4749800"/>
          <p14:tracePt t="20732" x="8843963" y="4733925"/>
          <p14:tracePt t="20738" x="8861425" y="4733925"/>
          <p14:tracePt t="20747" x="8886825" y="4716463"/>
          <p14:tracePt t="20753" x="8912225" y="4708525"/>
          <p14:tracePt t="20760" x="8921750" y="4699000"/>
          <p14:tracePt t="20768" x="8947150" y="4691063"/>
          <p14:tracePt t="20774" x="8972550" y="4683125"/>
          <p14:tracePt t="20781" x="8997950" y="4673600"/>
          <p14:tracePt t="20788" x="9023350" y="4673600"/>
          <p14:tracePt t="20797" x="9039225" y="4665663"/>
          <p14:tracePt t="20801" x="9064625" y="4648200"/>
          <p14:tracePt t="20809" x="9091613" y="4640263"/>
          <p14:tracePt t="20818" x="9107488" y="4630738"/>
          <p14:tracePt t="20824" x="9132888" y="4622800"/>
          <p14:tracePt t="20832" x="9158288" y="4614863"/>
          <p14:tracePt t="20837" x="9167813" y="4605338"/>
          <p14:tracePt t="20845" x="9175750" y="4605338"/>
          <p14:tracePt t="20852" x="9193213" y="4589463"/>
          <p14:tracePt t="20858" x="9209088" y="4579938"/>
          <p14:tracePt t="20872" x="9226550" y="4564063"/>
          <p14:tracePt t="20880" x="9236075" y="4564063"/>
          <p14:tracePt t="20887" x="9244013" y="4554538"/>
          <p14:tracePt t="20895" x="9261475" y="4546600"/>
          <p14:tracePt t="20902" x="9269413" y="4538663"/>
          <p14:tracePt t="20908" x="9277350" y="4538663"/>
          <p14:tracePt t="20915" x="9294813" y="4529138"/>
          <p14:tracePt t="20922" x="9312275" y="4521200"/>
          <p14:tracePt t="20929" x="9320213" y="4513263"/>
          <p14:tracePt t="20936" x="9337675" y="4495800"/>
          <p14:tracePt t="20943" x="9353550" y="4486275"/>
          <p14:tracePt t="20951" x="9363075" y="4478338"/>
          <p14:tracePt t="20957" x="9363075" y="4470400"/>
          <p14:tracePt t="20965" x="9380538" y="4452938"/>
          <p14:tracePt t="20971" x="9396413" y="4445000"/>
          <p14:tracePt t="20978" x="9405938" y="4435475"/>
          <p14:tracePt t="20985" x="9413875" y="4427538"/>
          <p14:tracePt t="20992" x="9421813" y="4410075"/>
          <p14:tracePt t="20999" x="9439275" y="4402138"/>
          <p14:tracePt t="21006" x="9447213" y="4402138"/>
          <p14:tracePt t="21015" x="9456738" y="4384675"/>
          <p14:tracePt t="21021" x="9464675" y="4359275"/>
          <p14:tracePt t="21028" x="9482138" y="4351338"/>
          <p14:tracePt t="21034" x="9498013" y="4333875"/>
          <p14:tracePt t="21041" x="9507538" y="4308475"/>
          <p14:tracePt t="21048" x="9523413" y="4291013"/>
          <p14:tracePt t="21056" x="9540875" y="4265613"/>
          <p14:tracePt t="21062" x="9566275" y="4232275"/>
          <p14:tracePt t="21069" x="9591675" y="4189413"/>
          <p14:tracePt t="21076" x="9609138" y="4146550"/>
          <p14:tracePt t="21083" x="9634538" y="4105275"/>
          <p14:tracePt t="21091" x="9642475" y="4052888"/>
          <p14:tracePt t="21099" x="9652000" y="4019550"/>
          <p14:tracePt t="21105" x="9659938" y="3986213"/>
          <p14:tracePt t="21112" x="9667875" y="3968750"/>
          <p14:tracePt t="21119" x="9677400" y="3951288"/>
          <p14:tracePt t="21126" x="9677400" y="3925888"/>
          <p14:tracePt t="21133" x="9685338" y="3892550"/>
          <p14:tracePt t="21140" x="9694863" y="3875088"/>
          <p14:tracePt t="21147" x="9694863" y="3849688"/>
          <p14:tracePt t="21154" x="9694863" y="3832225"/>
          <p14:tracePt t="21162" x="9702800" y="3816350"/>
          <p14:tracePt t="21169" x="9702800" y="3798888"/>
          <p14:tracePt t="21176" x="9702800" y="3790950"/>
          <p14:tracePt t="21183" x="9710738" y="3773488"/>
          <p14:tracePt t="21189" x="9710738" y="3756025"/>
          <p14:tracePt t="21197" x="9710738" y="3730625"/>
          <p14:tracePt t="21203" x="9710738" y="3713163"/>
          <p14:tracePt t="21211" x="9710738" y="3679825"/>
          <p14:tracePt t="21217" x="9710738" y="3646488"/>
          <p14:tracePt t="21224" x="9710738" y="3619500"/>
          <p14:tracePt t="21232" x="9710738" y="3578225"/>
          <p14:tracePt t="21239" x="9710738" y="3543300"/>
          <p14:tracePt t="21247" x="9702800" y="3492500"/>
          <p14:tracePt t="21253" x="9694863" y="3459163"/>
          <p14:tracePt t="21260" x="9667875" y="3416300"/>
          <p14:tracePt t="21267" x="9659938" y="3390900"/>
          <p14:tracePt t="21273" x="9652000" y="3355975"/>
          <p14:tracePt t="21280" x="9626600" y="3322638"/>
          <p14:tracePt t="21288" x="9609138" y="3271838"/>
          <p14:tracePt t="21297" x="9591675" y="3238500"/>
          <p14:tracePt t="21301" x="9583738" y="3211513"/>
          <p14:tracePt t="21310" x="9566275" y="3195638"/>
          <p14:tracePt t="21317" x="9550400" y="3160713"/>
          <p14:tracePt t="21323" x="9532938" y="3144838"/>
          <p14:tracePt t="21329" x="9515475" y="3109913"/>
          <p14:tracePt t="21337" x="9507538" y="3084513"/>
          <p14:tracePt t="21344" x="9482138" y="3051175"/>
          <p14:tracePt t="21351" x="9464675" y="3000375"/>
          <p14:tracePt t="21359" x="9431338" y="2940050"/>
          <p14:tracePt t="21366" x="9396413" y="2897188"/>
          <p14:tracePt t="21372" x="9371013" y="2855913"/>
          <p14:tracePt t="21379" x="9345613" y="2813050"/>
          <p14:tracePt t="21386" x="9328150" y="2778125"/>
          <p14:tracePt t="21394" x="9320213" y="2744788"/>
          <p14:tracePt t="21401" x="9294813" y="2719388"/>
          <p14:tracePt t="21407" x="9277350" y="2676525"/>
          <p14:tracePt t="21416" x="9251950" y="2633663"/>
          <p14:tracePt t="21422" x="9226550" y="2600325"/>
          <p14:tracePt t="21429" x="9201150" y="2566988"/>
          <p14:tracePt t="21436" x="9175750" y="2506663"/>
          <p14:tracePt t="21443" x="9132888" y="2463800"/>
          <p14:tracePt t="21451" x="9107488" y="2413000"/>
          <p14:tracePt t="21459" x="9064625" y="2362200"/>
          <p14:tracePt t="21463" x="9031288" y="2328863"/>
          <p14:tracePt t="21471" x="9005888" y="2278063"/>
          <p14:tracePt t="21480" x="8972550" y="2252663"/>
          <p14:tracePt t="21484" x="8929688" y="2217738"/>
          <p14:tracePt t="21492" x="8921750" y="2209800"/>
          <p14:tracePt t="21499" x="8904288" y="2184400"/>
          <p14:tracePt t="21505" x="8878888" y="2159000"/>
          <p14:tracePt t="21513" x="8869363" y="2149475"/>
          <p14:tracePt t="21521" x="8853488" y="2141538"/>
          <p14:tracePt t="21528" x="8853488" y="2133600"/>
          <p14:tracePt t="21536" x="8836025" y="2116138"/>
          <p14:tracePt t="21541" x="8818563" y="2108200"/>
          <p14:tracePt t="21548" x="8810625" y="2090738"/>
          <p14:tracePt t="21555" x="8785225" y="2090738"/>
          <p14:tracePt t="21562" x="8767763" y="2065338"/>
          <p14:tracePt t="21570" x="8742363" y="2047875"/>
          <p14:tracePt t="21577" x="8709025" y="2030413"/>
          <p14:tracePt t="21585" x="8666163" y="2005013"/>
          <p14:tracePt t="21590" x="8632825" y="1971675"/>
          <p14:tracePt t="21596" x="8580438" y="1946275"/>
          <p14:tracePt t="21604" x="8529638" y="1911350"/>
          <p14:tracePt t="21612" x="8496300" y="1895475"/>
          <p14:tracePt t="21619" x="8478838" y="1885950"/>
          <p14:tracePt t="21626" x="8428038" y="1860550"/>
          <p14:tracePt t="21634" x="8394700" y="1852613"/>
          <p14:tracePt t="21640" x="8377238" y="1844675"/>
          <p14:tracePt t="21646" x="8359775" y="1835150"/>
          <p14:tracePt t="21654" x="8334375" y="1827213"/>
          <p14:tracePt t="21662" x="8308975" y="1819275"/>
          <p14:tracePt t="21669" x="8291513" y="1819275"/>
          <p14:tracePt t="21675" x="8266113" y="1819275"/>
          <p14:tracePt t="21682" x="8250238" y="1809750"/>
          <p14:tracePt t="21689" x="8224838" y="1801813"/>
          <p14:tracePt t="21697" x="8215313" y="1793875"/>
          <p14:tracePt t="21703" x="8199438" y="1784350"/>
          <p14:tracePt t="21711" x="8174038" y="1776413"/>
          <p14:tracePt t="21719" x="8147050" y="1758950"/>
          <p14:tracePt t="21724" x="8131175" y="1758950"/>
          <p14:tracePt t="21732" x="8105775" y="1751013"/>
          <p14:tracePt t="21738" x="8080375" y="1741488"/>
          <p14:tracePt t="21746" x="8062913" y="1741488"/>
          <p14:tracePt t="21753" x="8045450" y="1741488"/>
          <p14:tracePt t="21760" x="8012113" y="1725613"/>
          <p14:tracePt t="21768" x="7986713" y="1716088"/>
          <p14:tracePt t="21773" x="7969250" y="1708150"/>
          <p14:tracePt t="21781" x="7943850" y="1708150"/>
          <p14:tracePt t="21787" x="7918450" y="1700213"/>
          <p14:tracePt t="21795" x="7900988" y="1682750"/>
          <p14:tracePt t="21803" x="7885113" y="1674813"/>
          <p14:tracePt t="21810" x="7859713" y="1665288"/>
          <p14:tracePt t="21817" x="7824788" y="1657350"/>
          <p14:tracePt t="21823" x="7807325" y="1649413"/>
          <p14:tracePt t="21831" x="7799388" y="1649413"/>
          <p14:tracePt t="21836" x="7773988" y="1639888"/>
          <p14:tracePt t="21845" x="7756525" y="1639888"/>
          <p14:tracePt t="21852" x="7748588" y="1639888"/>
          <p14:tracePt t="21858" x="7731125" y="1639888"/>
          <p14:tracePt t="21865" x="7715250" y="1631950"/>
          <p14:tracePt t="21872" x="7705725" y="1631950"/>
          <p14:tracePt t="21879" x="7697788" y="1631950"/>
          <p14:tracePt t="21886" x="7688263" y="1622425"/>
          <p14:tracePt t="21894" x="7680325" y="1622425"/>
          <p14:tracePt t="21901" x="7662863" y="1622425"/>
          <p14:tracePt t="21908" x="7654925" y="1614488"/>
          <p14:tracePt t="21922" x="7646988" y="1614488"/>
          <p14:tracePt t="21929" x="7637463" y="1614488"/>
          <p14:tracePt t="21936" x="7621588" y="1614488"/>
          <p14:tracePt t="21943" x="7612063" y="1606550"/>
          <p14:tracePt t="21951" x="7604125" y="1606550"/>
          <p14:tracePt t="21965" x="7586663" y="1606550"/>
          <p14:tracePt t="21978" x="7570788" y="1606550"/>
          <p14:tracePt t="21985" x="7561263" y="1606550"/>
          <p14:tracePt t="22000" x="7545388" y="1606550"/>
          <p14:tracePt t="22006" x="7535863" y="1606550"/>
          <p14:tracePt t="22013" x="7527925" y="1606550"/>
          <p14:tracePt t="22027" x="7518400" y="1606550"/>
          <p14:tracePt t="22034" x="7510463" y="1606550"/>
          <p14:tracePt t="22048" x="7493000" y="1606550"/>
          <p14:tracePt t="22063" x="7485063" y="1606550"/>
          <p14:tracePt t="22069" x="7477125" y="1606550"/>
          <p14:tracePt t="22076" x="7467600" y="1606550"/>
          <p14:tracePt t="22084" x="7459663" y="1606550"/>
          <p14:tracePt t="22091" x="7451725" y="1606550"/>
          <p14:tracePt t="22096" x="7442200" y="1614488"/>
          <p14:tracePt t="22105" x="7426325" y="1622425"/>
          <p14:tracePt t="22119" x="7408863" y="1631950"/>
          <p14:tracePt t="22126" x="7400925" y="1639888"/>
          <p14:tracePt t="22133" x="7391400" y="1639888"/>
          <p14:tracePt t="22140" x="7383463" y="1639888"/>
          <p14:tracePt t="22146" x="7373938" y="1649413"/>
          <p14:tracePt t="22154" x="7373938" y="1657350"/>
          <p14:tracePt t="22161" x="7366000" y="1657350"/>
          <p14:tracePt t="22168" x="7358063" y="1665288"/>
          <p14:tracePt t="22176" x="7348538" y="1665288"/>
          <p14:tracePt t="22183" x="7340600" y="1665288"/>
          <p14:tracePt t="22189" x="7332663" y="1682750"/>
          <p14:tracePt t="22203" x="7323138" y="1690688"/>
          <p14:tracePt t="22210" x="7315200" y="1690688"/>
          <p14:tracePt t="22217" x="7307263" y="1690688"/>
          <p14:tracePt t="22225" x="7307263" y="1700213"/>
          <p14:tracePt t="22232" x="7297738" y="1716088"/>
          <p14:tracePt t="22239" x="7289800" y="1716088"/>
          <p14:tracePt t="22246" x="7281863" y="1725613"/>
          <p14:tracePt t="22260" x="7264400" y="1741488"/>
          <p14:tracePt t="22267" x="7256463" y="1741488"/>
          <p14:tracePt t="22274" x="7246938" y="1758950"/>
          <p14:tracePt t="22280" x="7239000" y="1766888"/>
          <p14:tracePt t="22287" x="7229475" y="1766888"/>
          <p14:tracePt t="22295" x="7229475" y="1784350"/>
          <p14:tracePt t="22302" x="7213600" y="1801813"/>
          <p14:tracePt t="22309" x="7196138" y="1809750"/>
          <p14:tracePt t="22316" x="7178675" y="1819275"/>
          <p14:tracePt t="22324" x="7162800" y="1844675"/>
          <p14:tracePt t="22331" x="7153275" y="1860550"/>
          <p14:tracePt t="22335" x="7137400" y="1885950"/>
          <p14:tracePt t="22343" x="7119938" y="1911350"/>
          <p14:tracePt t="22351" x="7102475" y="1920875"/>
          <p14:tracePt t="22359" x="7085013" y="1946275"/>
          <p14:tracePt t="22366" x="7077075" y="1963738"/>
          <p14:tracePt t="22372" x="7069138" y="1989138"/>
          <p14:tracePt t="22379" x="7051675" y="2005013"/>
          <p14:tracePt t="22386" x="7034213" y="2022475"/>
          <p14:tracePt t="22393" x="7018338" y="2039938"/>
          <p14:tracePt t="22400" x="7008813" y="2055813"/>
          <p14:tracePt t="22408" x="7000875" y="2082800"/>
          <p14:tracePt t="22415" x="6992938" y="2098675"/>
          <p14:tracePt t="22422" x="6983413" y="2116138"/>
          <p14:tracePt t="22430" x="6975475" y="2141538"/>
          <p14:tracePt t="22434" x="6958013" y="2159000"/>
          <p14:tracePt t="22443" x="6942138" y="2174875"/>
          <p14:tracePt t="22450" x="6932613" y="2192338"/>
          <p14:tracePt t="22458" x="6924675" y="2217738"/>
          <p14:tracePt t="22464" x="6915150" y="2252663"/>
          <p14:tracePt t="22471" x="6907213" y="2260600"/>
          <p14:tracePt t="22478" x="6907213" y="2278063"/>
          <p14:tracePt t="22485" x="6889750" y="2293938"/>
          <p14:tracePt t="22492" x="6889750" y="2311400"/>
          <p14:tracePt t="22500" x="6881813" y="2311400"/>
          <p14:tracePt t="22506" x="6881813" y="2336800"/>
          <p14:tracePt t="22512" x="6864350" y="2344738"/>
          <p14:tracePt t="22520" x="6864350" y="2362200"/>
          <p14:tracePt t="22527" x="6856413" y="2379663"/>
          <p14:tracePt t="22534" x="6848475" y="2413000"/>
          <p14:tracePt t="22542" x="6838950" y="2447925"/>
          <p14:tracePt t="22549" x="6831013" y="2455863"/>
          <p14:tracePt t="22556" x="6823075" y="2489200"/>
          <p14:tracePt t="22563" x="6813550" y="2549525"/>
          <p14:tracePt t="22569" x="6805613" y="2600325"/>
          <p14:tracePt t="22577" x="6797675" y="2643188"/>
          <p14:tracePt t="22584" x="6780213" y="2719388"/>
          <p14:tracePt t="22591" x="6770688" y="2762250"/>
          <p14:tracePt t="22599" x="6770688" y="2795588"/>
          <p14:tracePt t="22605" x="6762750" y="2830513"/>
          <p14:tracePt t="22614" x="6762750" y="2871788"/>
          <p14:tracePt t="22618" x="6762750" y="2897188"/>
          <p14:tracePt t="22626" x="6762750" y="2932113"/>
          <p14:tracePt t="22633" x="6762750" y="2957513"/>
          <p14:tracePt t="22640" x="6754813" y="3000375"/>
          <p14:tracePt t="22646" x="6754813" y="3033713"/>
          <p14:tracePt t="22655" x="6754813" y="3051175"/>
          <p14:tracePt t="22662" x="6754813" y="3109913"/>
          <p14:tracePt t="22669" x="6754813" y="3152775"/>
          <p14:tracePt t="22675" x="6754813" y="3195638"/>
          <p14:tracePt t="22682" x="6754813" y="3228975"/>
          <p14:tracePt t="22689" x="6754813" y="3271838"/>
          <p14:tracePt t="22697" x="6754813" y="3289300"/>
          <p14:tracePt t="22704" x="6754813" y="3305175"/>
          <p14:tracePt t="22711" x="6754813" y="3340100"/>
          <p14:tracePt t="22718" x="6754813" y="3355975"/>
          <p14:tracePt t="22724" x="6754813" y="3382963"/>
          <p14:tracePt t="22731" x="6754813" y="3398838"/>
          <p14:tracePt t="22738" x="6754813" y="3408363"/>
          <p14:tracePt t="22747" x="6754813" y="3433763"/>
          <p14:tracePt t="22753" x="6754813" y="3449638"/>
          <p14:tracePt t="22760" x="6754813" y="3459163"/>
          <p14:tracePt t="22767" x="6754813" y="3467100"/>
          <p14:tracePt t="22773" x="6754813" y="3484563"/>
          <p14:tracePt t="22780" x="6754813" y="3509963"/>
          <p14:tracePt t="22788" x="6754813" y="3535363"/>
          <p14:tracePt t="22795" x="6754813" y="3560763"/>
          <p14:tracePt t="22803" x="6762750" y="3594100"/>
          <p14:tracePt t="22809" x="6770688" y="3629025"/>
          <p14:tracePt t="22817" x="6780213" y="3654425"/>
          <p14:tracePt t="22823" x="6780213" y="3687763"/>
          <p14:tracePt t="22831" x="6780213" y="3697288"/>
          <p14:tracePt t="22837" x="6788150" y="3722688"/>
          <p14:tracePt t="22844" x="6788150" y="3738563"/>
          <p14:tracePt t="22852" x="6797675" y="3748088"/>
          <p14:tracePt t="22859" x="6797675" y="3773488"/>
          <p14:tracePt t="22866" x="6797675" y="3781425"/>
          <p14:tracePt t="22873" x="6797675" y="3790950"/>
          <p14:tracePt t="22880" x="6805613" y="3806825"/>
          <p14:tracePt t="22886" x="6805613" y="3816350"/>
          <p14:tracePt t="22893" x="6805613" y="3832225"/>
          <p14:tracePt t="22901" x="6813550" y="3841750"/>
          <p14:tracePt t="22907" x="6813550" y="3849688"/>
          <p14:tracePt t="22913" x="6823075" y="3867150"/>
          <p14:tracePt t="22922" x="6831013" y="3892550"/>
          <p14:tracePt t="22930" x="6838950" y="3900488"/>
          <p14:tracePt t="22935" x="6848475" y="3925888"/>
          <p14:tracePt t="22943" x="6864350" y="3951288"/>
          <p14:tracePt t="22951" x="6864350" y="3968750"/>
          <p14:tracePt t="22967" x="6881813" y="3994150"/>
          <p14:tracePt t="22971" x="6889750" y="4019550"/>
          <p14:tracePt t="22979" x="6889750" y="4027488"/>
          <p14:tracePt t="22986" x="6899275" y="4027488"/>
          <p14:tracePt t="22992" x="6907213" y="4044950"/>
          <p14:tracePt t="22999" x="6907213" y="4062413"/>
          <p14:tracePt t="23006" x="6915150" y="4062413"/>
          <p14:tracePt t="23013" x="6915150" y="4070350"/>
          <p14:tracePt t="23020" x="6924675" y="4079875"/>
          <p14:tracePt t="23027" x="6932613" y="4079875"/>
          <p14:tracePt t="23035" x="6932613" y="4095750"/>
          <p14:tracePt t="23042" x="6942138" y="4105275"/>
          <p14:tracePt t="23048" x="6950075" y="4121150"/>
          <p14:tracePt t="23055" x="6958013" y="4130675"/>
          <p14:tracePt t="23064" x="6975475" y="4146550"/>
          <p14:tracePt t="23069" x="6975475" y="4156075"/>
          <p14:tracePt t="23076" x="6992938" y="4181475"/>
          <p14:tracePt t="23083" x="7008813" y="4206875"/>
          <p14:tracePt t="23091" x="7034213" y="4232275"/>
          <p14:tracePt t="23099" x="7051675" y="4249738"/>
          <p14:tracePt t="23105" x="7059613" y="4257675"/>
          <p14:tracePt t="23114" x="7077075" y="4283075"/>
          <p14:tracePt t="23117" x="7085013" y="4300538"/>
          <p14:tracePt t="23126" x="7094538" y="4308475"/>
          <p14:tracePt t="23133" x="7102475" y="4316413"/>
          <p14:tracePt t="23140" x="7112000" y="4325938"/>
          <p14:tracePt t="23147" x="7119938" y="4341813"/>
          <p14:tracePt t="23154" x="7127875" y="4341813"/>
          <p14:tracePt t="23164" x="7137400" y="4351338"/>
          <p14:tracePt t="23168" x="7137400" y="4359275"/>
          <p14:tracePt t="23175" x="7145338" y="4359275"/>
          <p14:tracePt t="23182" x="7153275" y="4376738"/>
          <p14:tracePt t="23189" x="7162800" y="4384675"/>
          <p14:tracePt t="23195" x="7162800" y="4394200"/>
          <p14:tracePt t="23203" x="7170738" y="4402138"/>
          <p14:tracePt t="23211" x="7178675" y="4410075"/>
          <p14:tracePt t="23224" x="7178675" y="4419600"/>
          <p14:tracePt t="23230" x="7188200" y="4427538"/>
          <p14:tracePt t="23238" x="7188200" y="4435475"/>
          <p14:tracePt t="23246" x="7196138" y="4445000"/>
          <p14:tracePt t="23252" x="7204075" y="4445000"/>
          <p14:tracePt t="23260" x="7204075" y="4452938"/>
          <p14:tracePt t="23267" x="7213600" y="4460875"/>
          <p14:tracePt t="23274" x="7213600" y="4470400"/>
          <p14:tracePt t="23280" x="7221538" y="4478338"/>
          <p14:tracePt t="23287" x="7229475" y="4486275"/>
          <p14:tracePt t="23303" x="7229475" y="4495800"/>
          <p14:tracePt t="23309" x="7239000" y="4495800"/>
          <p14:tracePt t="23316" x="7246938" y="4503738"/>
          <p14:tracePt t="23330" x="7246938" y="4513263"/>
          <p14:tracePt t="23338" x="7256463" y="4513263"/>
          <p14:tracePt t="23347" x="7264400" y="4521200"/>
          <p14:tracePt t="23351" x="7272338" y="4529138"/>
          <p14:tracePt t="23372" x="7281863" y="4538663"/>
          <p14:tracePt t="23380" x="7281863" y="4546600"/>
          <p14:tracePt t="23386" x="7289800" y="4546600"/>
          <p14:tracePt t="23401" x="7297738" y="4554538"/>
          <p14:tracePt t="23408" x="7307263" y="4564063"/>
          <p14:tracePt t="23416" x="7307263" y="4572000"/>
          <p14:tracePt t="23421" x="7315200" y="4572000"/>
          <p14:tracePt t="23430" x="7323138" y="4572000"/>
          <p14:tracePt t="23435" x="7332663" y="4579938"/>
          <p14:tracePt t="23443" x="7332663" y="4589463"/>
          <p14:tracePt t="23450" x="7348538" y="4589463"/>
          <p14:tracePt t="23457" x="7358063" y="4589463"/>
          <p14:tracePt t="23464" x="7358063" y="4597400"/>
          <p14:tracePt t="23471" x="7366000" y="4605338"/>
          <p14:tracePt t="23480" x="7383463" y="4605338"/>
          <p14:tracePt t="23492" x="7391400" y="4614863"/>
          <p14:tracePt t="23506" x="7400925" y="4614863"/>
          <p14:tracePt t="23520" x="7400925" y="4622800"/>
          <p14:tracePt t="23527" x="7408863" y="4622800"/>
          <p14:tracePt t="23535" x="7416800" y="4622800"/>
          <p14:tracePt t="23542" x="7426325" y="4630738"/>
          <p14:tracePt t="23555" x="7434263" y="4630738"/>
          <p14:tracePt t="23563" x="7442200" y="4630738"/>
          <p14:tracePt t="23576" x="7451725" y="4640263"/>
          <p14:tracePt t="23583" x="7467600" y="4640263"/>
          <p14:tracePt t="23591" x="7477125" y="4648200"/>
          <p14:tracePt t="23597" x="7493000" y="4657725"/>
          <p14:tracePt t="23605" x="7510463" y="4665663"/>
          <p14:tracePt t="23613" x="7518400" y="4665663"/>
          <p14:tracePt t="23626" x="7527925" y="4665663"/>
          <p14:tracePt t="23633" x="7535863" y="4673600"/>
          <p14:tracePt t="23639" x="7545388" y="4673600"/>
          <p14:tracePt t="23647" x="7553325" y="4683125"/>
          <p14:tracePt t="23654" x="7561263" y="4683125"/>
          <p14:tracePt t="23675" x="7570788" y="4691063"/>
          <p14:tracePt t="23682" x="7578725" y="4691063"/>
          <p14:tracePt t="23697" x="7586663" y="4691063"/>
          <p14:tracePt t="23717" x="7586663" y="4699000"/>
          <p14:tracePt t="23725" x="7596188" y="4699000"/>
          <p14:tracePt t="23738" x="7596188" y="4708525"/>
          <p14:tracePt t="23752" x="7604125" y="4708525"/>
          <p14:tracePt t="26052" x="7612063" y="4708525"/>
          <p14:tracePt t="26080" x="7621588" y="4708525"/>
          <p14:tracePt t="26101" x="7629525" y="4708525"/>
          <p14:tracePt t="26122" x="7637463" y="4708525"/>
          <p14:tracePt t="26131" x="7646988" y="4708525"/>
          <p14:tracePt t="26151" x="7654925" y="4708525"/>
          <p14:tracePt t="26157" x="7662863" y="4708525"/>
          <p14:tracePt t="26180" x="7672388" y="4708525"/>
          <p14:tracePt t="26186" x="7688263" y="4708525"/>
          <p14:tracePt t="26200" x="7697788" y="4708525"/>
          <p14:tracePt t="26207" x="7705725" y="4708525"/>
          <p14:tracePt t="26214" x="7715250" y="4708525"/>
          <p14:tracePt t="26221" x="7723188" y="4708525"/>
          <p14:tracePt t="26230" x="7740650" y="4708525"/>
          <p14:tracePt t="26236" x="7756525" y="4708525"/>
          <p14:tracePt t="26242" x="7791450" y="4708525"/>
          <p14:tracePt t="26249" x="7816850" y="4708525"/>
          <p14:tracePt t="26256" x="7842250" y="4708525"/>
          <p14:tracePt t="26264" x="7875588" y="4708525"/>
          <p14:tracePt t="26271" x="7926388" y="4708525"/>
          <p14:tracePt t="26278" x="7961313" y="4708525"/>
          <p14:tracePt t="26286" x="8004175" y="4708525"/>
          <p14:tracePt t="26291" x="8037513" y="4708525"/>
          <p14:tracePt t="26298" x="8062913" y="4716463"/>
          <p14:tracePt t="26305" x="8080375" y="4716463"/>
          <p14:tracePt t="26315" x="8105775" y="4716463"/>
          <p14:tracePt t="26319" x="8121650" y="4716463"/>
          <p14:tracePt t="26327" x="8131175" y="4716463"/>
          <p14:tracePt t="26335" x="8139113" y="4716463"/>
          <p14:tracePt t="26341" x="8147050" y="4724400"/>
          <p14:tracePt t="26355" x="8164513" y="4724400"/>
          <p14:tracePt t="26364" x="8174038" y="4724400"/>
          <p14:tracePt t="26368" x="8181975" y="4724400"/>
          <p14:tracePt t="26377" x="8199438" y="4724400"/>
          <p14:tracePt t="26382" x="8207375" y="4724400"/>
          <p14:tracePt t="26391" x="8224838" y="4724400"/>
          <p14:tracePt t="26398" x="8232775" y="4724400"/>
          <p14:tracePt t="26404" x="8258175" y="4724400"/>
          <p14:tracePt t="26412" x="8283575" y="4724400"/>
          <p14:tracePt t="26419" x="8301038" y="4724400"/>
          <p14:tracePt t="26425" x="8334375" y="4724400"/>
          <p14:tracePt t="26433" x="8369300" y="4724400"/>
          <p14:tracePt t="26440" x="8385175" y="4724400"/>
          <p14:tracePt t="26448" x="8410575" y="4724400"/>
          <p14:tracePt t="26454" x="8435975" y="4724400"/>
          <p14:tracePt t="26460" x="8453438" y="4724400"/>
          <p14:tracePt t="26467" x="8470900" y="4724400"/>
          <p14:tracePt t="26475" x="8504238" y="4724400"/>
          <p14:tracePt t="26481" x="8521700" y="4716463"/>
          <p14:tracePt t="26488" x="8539163" y="4716463"/>
          <p14:tracePt t="26498" x="8555038" y="4716463"/>
          <p14:tracePt t="26503" x="8580438" y="4716463"/>
          <p14:tracePt t="26511" x="8589963" y="4716463"/>
          <p14:tracePt t="26516" x="8605838" y="4716463"/>
          <p14:tracePt t="26524" x="8623300" y="4716463"/>
          <p14:tracePt t="26532" x="8640763" y="4708525"/>
          <p14:tracePt t="26539" x="8658225" y="4708525"/>
          <p14:tracePt t="26545" x="8683625" y="4699000"/>
          <p14:tracePt t="26553" x="8699500" y="4699000"/>
          <p14:tracePt t="26560" x="8724900" y="4699000"/>
          <p14:tracePt t="26569" x="8759825" y="4699000"/>
          <p14:tracePt t="26574" x="8785225" y="4691063"/>
          <p14:tracePt t="26582" x="8793163" y="4683125"/>
          <p14:tracePt t="26587" x="8818563" y="4673600"/>
          <p14:tracePt t="26594" x="8843963" y="4673600"/>
          <p14:tracePt t="26603" x="8861425" y="4665663"/>
          <p14:tracePt t="26609" x="8886825" y="4657725"/>
          <p14:tracePt t="26618" x="8904288" y="4657725"/>
          <p14:tracePt t="26623" x="8912225" y="4657725"/>
          <p14:tracePt t="26631" x="8921750" y="4648200"/>
          <p14:tracePt t="26637" x="8929688" y="4648200"/>
          <p14:tracePt t="26643" x="8937625" y="4648200"/>
          <p14:tracePt t="26651" x="8947150" y="4648200"/>
          <p14:tracePt t="26658" x="8963025" y="4640263"/>
          <p14:tracePt t="26664" x="8972550" y="4640263"/>
          <p14:tracePt t="26682" x="8988425" y="4640263"/>
          <p14:tracePt t="26693" x="8997950" y="4640263"/>
          <p14:tracePt t="26701" x="9005888" y="4640263"/>
          <p14:tracePt t="26715" x="9013825" y="4640263"/>
          <p14:tracePt t="26728" x="9023350" y="4640263"/>
          <p14:tracePt t="26750" x="9031288" y="4640263"/>
          <p14:tracePt t="26813" x="9031288" y="4648200"/>
          <p14:tracePt t="26841" x="9023350" y="4657725"/>
          <p14:tracePt t="26848" x="9005888" y="4657725"/>
          <p14:tracePt t="26856" x="8947150" y="4691063"/>
          <p14:tracePt t="26865" x="8802688" y="4724400"/>
          <p14:tracePt t="26869" x="8589963" y="4810125"/>
          <p14:tracePt t="26876" x="8435975" y="4860925"/>
          <p14:tracePt t="26881" x="8291513" y="4911725"/>
          <p14:tracePt t="26890" x="8174038" y="4937125"/>
          <p14:tracePt t="26898" x="8070850" y="4954588"/>
          <p14:tracePt t="26905" x="7986713" y="4954588"/>
          <p14:tracePt t="26915" x="7943850" y="4954588"/>
          <p14:tracePt t="26919" x="7900988" y="4954588"/>
          <p14:tracePt t="26925" x="7875588" y="4954588"/>
          <p14:tracePt t="26934" x="7842250" y="4946650"/>
          <p14:tracePt t="26940" x="7807325" y="4929188"/>
          <p14:tracePt t="26948" x="7773988" y="4919663"/>
          <p14:tracePt t="26954" x="7740650" y="4894263"/>
          <p14:tracePt t="26968" x="7586663" y="4827588"/>
          <p14:tracePt t="26974" x="7527925" y="4784725"/>
          <p14:tracePt t="26981" x="7434263" y="4741863"/>
          <p14:tracePt t="26988" x="7340600" y="4683125"/>
          <p14:tracePt t="26999" x="7272338" y="4630738"/>
          <p14:tracePt t="27003" x="7213600" y="4572000"/>
          <p14:tracePt t="27010" x="7170738" y="4546600"/>
          <p14:tracePt t="27019" x="7137400" y="4521200"/>
          <p14:tracePt t="27025" x="7112000" y="4495800"/>
          <p14:tracePt t="27032" x="7094538" y="4478338"/>
          <p14:tracePt t="27038" x="7085013" y="4470400"/>
          <p14:tracePt t="27049" x="7069138" y="4452938"/>
          <p14:tracePt t="27053" x="7051675" y="4445000"/>
          <p14:tracePt t="27059" x="7034213" y="4435475"/>
          <p14:tracePt t="27070" x="7034213" y="4419600"/>
          <p14:tracePt t="27076" x="7018338" y="4402138"/>
          <p14:tracePt t="27081" x="7008813" y="4402138"/>
          <p14:tracePt t="27088" x="7000875" y="4394200"/>
          <p14:tracePt t="27094" x="6992938" y="4376738"/>
          <p14:tracePt t="27103" x="6983413" y="4359275"/>
          <p14:tracePt t="27109" x="6975475" y="4359275"/>
          <p14:tracePt t="27114" x="6967538" y="4341813"/>
          <p14:tracePt t="27123" x="6958013" y="4325938"/>
          <p14:tracePt t="27132" x="6950075" y="4308475"/>
          <p14:tracePt t="27137" x="6950075" y="4300538"/>
          <p14:tracePt t="27144" x="6942138" y="4283075"/>
          <p14:tracePt t="27154" x="6932613" y="4265613"/>
          <p14:tracePt t="27160" x="6924675" y="4257675"/>
          <p14:tracePt t="27166" x="6924675" y="4232275"/>
          <p14:tracePt t="27172" x="6915150" y="4206875"/>
          <p14:tracePt t="27182" x="6915150" y="4189413"/>
          <p14:tracePt t="27187" x="6907213" y="4171950"/>
          <p14:tracePt t="27201" x="6899275" y="4156075"/>
          <p14:tracePt t="27208" x="6899275" y="4146550"/>
          <p14:tracePt t="27215" x="6899275" y="4138613"/>
          <p14:tracePt t="27221" x="6889750" y="4130675"/>
          <p14:tracePt t="27228" x="6889750" y="4121150"/>
          <p14:tracePt t="27236" x="6889750" y="4113213"/>
          <p14:tracePt t="27243" x="6889750" y="4095750"/>
          <p14:tracePt t="27256" x="6881813" y="4079875"/>
          <p14:tracePt t="27264" x="6881813" y="4070350"/>
          <p14:tracePt t="27278" x="6873875" y="4062413"/>
          <p14:tracePt t="27286" x="6873875" y="4044950"/>
          <p14:tracePt t="27297" x="6864350" y="4027488"/>
          <p14:tracePt t="27306" x="6864350" y="4019550"/>
          <p14:tracePt t="27315" x="6864350" y="4011613"/>
          <p14:tracePt t="27319" x="6864350" y="4002088"/>
          <p14:tracePt t="27327" x="6864350" y="3994150"/>
          <p14:tracePt t="27336" x="6856413" y="3986213"/>
          <p14:tracePt t="27342" x="6856413" y="3976688"/>
          <p14:tracePt t="27347" x="6856413" y="3968750"/>
          <p14:tracePt t="27355" x="6856413" y="3960813"/>
          <p14:tracePt t="27364" x="6856413" y="3951288"/>
          <p14:tracePt t="27369" x="6856413" y="3943350"/>
          <p14:tracePt t="27384" x="6848475" y="3935413"/>
          <p14:tracePt t="27391" x="6848475" y="3925888"/>
          <p14:tracePt t="27427" x="6848475" y="3917950"/>
          <p14:tracePt t="27433" x="6848475" y="3908425"/>
          <p14:tracePt t="27503" x="6848475" y="3917950"/>
          <p14:tracePt t="27525" x="6848475" y="3925888"/>
          <p14:tracePt t="27531" x="6848475" y="3935413"/>
          <p14:tracePt t="27552" x="6848475" y="3943350"/>
          <p14:tracePt t="27560" x="6848475" y="3951288"/>
          <p14:tracePt t="27573" x="6848475" y="3960813"/>
          <p14:tracePt t="27594" x="6848475" y="3968750"/>
          <p14:tracePt t="27602" x="6848475" y="3976688"/>
          <p14:tracePt t="27610" x="6848475" y="3986213"/>
          <p14:tracePt t="27623" x="6848475" y="4002088"/>
          <p14:tracePt t="27630" x="6848475" y="4011613"/>
          <p14:tracePt t="27637" x="6856413" y="4027488"/>
          <p14:tracePt t="27644" x="6856413" y="4044950"/>
          <p14:tracePt t="27652" x="6873875" y="4052888"/>
          <p14:tracePt t="27659" x="6881813" y="4079875"/>
          <p14:tracePt t="27664" x="6899275" y="4095750"/>
          <p14:tracePt t="27672" x="6907213" y="4121150"/>
          <p14:tracePt t="27682" x="6924675" y="4146550"/>
          <p14:tracePt t="27685" x="6932613" y="4156075"/>
          <p14:tracePt t="27693" x="6958013" y="4181475"/>
          <p14:tracePt t="27701" x="6983413" y="4206875"/>
          <p14:tracePt t="27708" x="6992938" y="4232275"/>
          <p14:tracePt t="27716" x="7026275" y="4257675"/>
          <p14:tracePt t="27721" x="7059613" y="4308475"/>
          <p14:tracePt t="27728" x="7077075" y="4333875"/>
          <p14:tracePt t="27735" x="7085013" y="4341813"/>
          <p14:tracePt t="27741" x="7112000" y="4368800"/>
          <p14:tracePt t="27750" x="7137400" y="4394200"/>
          <p14:tracePt t="27757" x="7145338" y="4402138"/>
          <p14:tracePt t="27763" x="7153275" y="4410075"/>
          <p14:tracePt t="27770" x="7162800" y="4419600"/>
          <p14:tracePt t="27778" x="7170738" y="4427538"/>
          <p14:tracePt t="27786" x="7178675" y="4435475"/>
          <p14:tracePt t="27791" x="7178675" y="4445000"/>
          <p14:tracePt t="27798" x="7188200" y="4452938"/>
          <p14:tracePt t="27806" x="7204075" y="4460875"/>
          <p14:tracePt t="27812" x="7213600" y="4470400"/>
          <p14:tracePt t="27821" x="7229475" y="4486275"/>
          <p14:tracePt t="27826" x="7246938" y="4486275"/>
          <p14:tracePt t="27834" x="7264400" y="4503738"/>
          <p14:tracePt t="27841" x="7281863" y="4521200"/>
          <p14:tracePt t="27849" x="7307263" y="4529138"/>
          <p14:tracePt t="27854" x="7340600" y="4546600"/>
          <p14:tracePt t="27864" x="7373938" y="4564063"/>
          <p14:tracePt t="27869" x="7408863" y="4579938"/>
          <p14:tracePt t="27876" x="7434263" y="4597400"/>
          <p14:tracePt t="27883" x="7459663" y="4597400"/>
          <p14:tracePt t="27890" x="7485063" y="4614863"/>
          <p14:tracePt t="27897" x="7527925" y="4630738"/>
          <p14:tracePt t="27904" x="7553325" y="4640263"/>
          <p14:tracePt t="27912" x="7561263" y="4648200"/>
          <p14:tracePt t="27918" x="7586663" y="4648200"/>
          <p14:tracePt t="27926" x="7604125" y="4648200"/>
          <p14:tracePt t="27933" x="7629525" y="4657725"/>
          <p14:tracePt t="27939" x="7637463" y="4657725"/>
          <p14:tracePt t="27947" x="7654925" y="4665663"/>
          <p14:tracePt t="27964" x="7688263" y="4683125"/>
          <p14:tracePt t="27968" x="7705725" y="4683125"/>
          <p14:tracePt t="27975" x="7731125" y="4683125"/>
          <p14:tracePt t="27989" x="7756525" y="4691063"/>
          <p14:tracePt t="27995" x="7773988" y="4691063"/>
          <p14:tracePt t="28003" x="7799388" y="4691063"/>
          <p14:tracePt t="28010" x="7832725" y="4691063"/>
          <p14:tracePt t="28016" x="7850188" y="4691063"/>
          <p14:tracePt t="28024" x="7893050" y="4691063"/>
          <p14:tracePt t="28031" x="7926388" y="4691063"/>
          <p14:tracePt t="28038" x="8012113" y="4691063"/>
          <p14:tracePt t="28045" x="8113713" y="4683125"/>
          <p14:tracePt t="28052" x="8174038" y="4683125"/>
          <p14:tracePt t="28059" x="8258175" y="4683125"/>
          <p14:tracePt t="28066" x="8410575" y="4665663"/>
          <p14:tracePt t="28073" x="8529638" y="4657725"/>
          <p14:tracePt t="28080" x="8640763" y="4657725"/>
          <p14:tracePt t="28088" x="8709025" y="4657725"/>
          <p14:tracePt t="28097" x="8828088" y="4657725"/>
          <p14:tracePt t="28100" x="8894763" y="4657725"/>
          <p14:tracePt t="28109" x="8955088" y="4657725"/>
          <p14:tracePt t="28114" x="9013825" y="4648200"/>
          <p14:tracePt t="28122" x="9056688" y="4648200"/>
          <p14:tracePt t="28129" x="9091613" y="4640263"/>
          <p14:tracePt t="28136" x="9117013" y="4640263"/>
          <p14:tracePt t="28143" x="9132888" y="4630738"/>
          <p14:tracePt t="28151" x="9150350" y="4622800"/>
          <p14:tracePt t="28158" x="9175750" y="4614863"/>
          <p14:tracePt t="28166" x="9183688" y="4614863"/>
          <p14:tracePt t="28172" x="9201150" y="4605338"/>
          <p14:tracePt t="28180" x="9226550" y="4589463"/>
          <p14:tracePt t="28185" x="9251950" y="4572000"/>
          <p14:tracePt t="28193" x="9286875" y="4546600"/>
          <p14:tracePt t="28201" x="9337675" y="4521200"/>
          <p14:tracePt t="28207" x="9371013" y="4478338"/>
          <p14:tracePt t="28215" x="9396413" y="4452938"/>
          <p14:tracePt t="28221" x="9431338" y="4427538"/>
          <p14:tracePt t="28230" x="9464675" y="4394200"/>
          <p14:tracePt t="28235" x="9498013" y="4341813"/>
          <p14:tracePt t="28242" x="9532938" y="4300538"/>
          <p14:tracePt t="28249" x="9550400" y="4283075"/>
          <p14:tracePt t="28257" x="9575800" y="4232275"/>
          <p14:tracePt t="28263" x="9601200" y="4181475"/>
          <p14:tracePt t="28271" x="9642475" y="4130675"/>
          <p14:tracePt t="28277" x="9685338" y="4070350"/>
          <p14:tracePt t="28284" x="9720263" y="4011613"/>
          <p14:tracePt t="28291" x="9753600" y="3935413"/>
          <p14:tracePt t="28300" x="9779000" y="3857625"/>
          <p14:tracePt t="28305" x="9829800" y="3763963"/>
          <p14:tracePt t="28312" x="9847263" y="3705225"/>
          <p14:tracePt t="28320" x="9855200" y="3671888"/>
          <p14:tracePt t="28328" x="9872663" y="3636963"/>
          <p14:tracePt t="28335" x="9880600" y="3619500"/>
          <p14:tracePt t="28341" x="9880600" y="3594100"/>
          <p14:tracePt t="28349" x="9890125" y="3578225"/>
          <p14:tracePt t="28355" x="9898063" y="3560763"/>
          <p14:tracePt t="28363" x="9898063" y="3552825"/>
          <p14:tracePt t="28370" x="9898063" y="3543300"/>
          <p14:tracePt t="28377" x="9898063" y="3527425"/>
          <p14:tracePt t="28384" x="9898063" y="3509963"/>
          <p14:tracePt t="28390" x="9898063" y="3502025"/>
          <p14:tracePt t="28396" x="9898063" y="3475038"/>
          <p14:tracePt t="28404" x="9898063" y="3459163"/>
          <p14:tracePt t="28411" x="9898063" y="3433763"/>
          <p14:tracePt t="28418" x="9898063" y="3408363"/>
          <p14:tracePt t="28426" x="9898063" y="3398838"/>
          <p14:tracePt t="28433" x="9890125" y="3365500"/>
          <p14:tracePt t="28440" x="9880600" y="3340100"/>
          <p14:tracePt t="28447" x="9880600" y="3314700"/>
          <p14:tracePt t="28453" x="9872663" y="3297238"/>
          <p14:tracePt t="28460" x="9855200" y="3271838"/>
          <p14:tracePt t="28468" x="9847263" y="3246438"/>
          <p14:tracePt t="28475" x="9839325" y="3211513"/>
          <p14:tracePt t="28482" x="9829800" y="3178175"/>
          <p14:tracePt t="28488" x="9829800" y="3170238"/>
          <p14:tracePt t="28495" x="9821863" y="3144838"/>
          <p14:tracePt t="28503" x="9812338" y="3109913"/>
          <p14:tracePt t="28510" x="9804400" y="3094038"/>
          <p14:tracePt t="28518" x="9796463" y="3076575"/>
          <p14:tracePt t="28524" x="9786938" y="3051175"/>
          <p14:tracePt t="28532" x="9771063" y="3016250"/>
          <p14:tracePt t="28538" x="9753600" y="2982913"/>
          <p14:tracePt t="28545" x="9745663" y="2965450"/>
          <p14:tracePt t="28552" x="9728200" y="2940050"/>
          <p14:tracePt t="28559" x="9710738" y="2906713"/>
          <p14:tracePt t="28567" x="9694863" y="2889250"/>
          <p14:tracePt t="28574" x="9667875" y="2863850"/>
          <p14:tracePt t="28580" x="9659938" y="2838450"/>
          <p14:tracePt t="28587" x="9642475" y="2813050"/>
          <p14:tracePt t="28595" x="9626600" y="2787650"/>
          <p14:tracePt t="28601" x="9609138" y="2770188"/>
          <p14:tracePt t="28608" x="9583738" y="2752725"/>
          <p14:tracePt t="28616" x="9566275" y="2727325"/>
          <p14:tracePt t="28624" x="9540875" y="2701925"/>
          <p14:tracePt t="28629" x="9532938" y="2676525"/>
          <p14:tracePt t="28637" x="9515475" y="2660650"/>
          <p14:tracePt t="28644" x="9498013" y="2651125"/>
          <p14:tracePt t="28652" x="9482138" y="2625725"/>
          <p14:tracePt t="28658" x="9456738" y="2600325"/>
          <p14:tracePt t="28666" x="9447213" y="2582863"/>
          <p14:tracePt t="28673" x="9431338" y="2557463"/>
          <p14:tracePt t="28679" x="9413875" y="2549525"/>
          <p14:tracePt t="28686" x="9396413" y="2532063"/>
          <p14:tracePt t="28693" x="9380538" y="2506663"/>
          <p14:tracePt t="28702" x="9363075" y="2489200"/>
          <p14:tracePt t="28707" x="9337675" y="2463800"/>
          <p14:tracePt t="28715" x="9328150" y="2455863"/>
          <p14:tracePt t="28722" x="9302750" y="2430463"/>
          <p14:tracePt t="28729" x="9277350" y="2405063"/>
          <p14:tracePt t="28735" x="9251950" y="2387600"/>
          <p14:tracePt t="28742" x="9218613" y="2362200"/>
          <p14:tracePt t="28749" x="9175750" y="2311400"/>
          <p14:tracePt t="28757" x="9150350" y="2286000"/>
          <p14:tracePt t="28764" x="9117013" y="2268538"/>
          <p14:tracePt t="28769" x="9082088" y="2227263"/>
          <p14:tracePt t="28778" x="9039225" y="2192338"/>
          <p14:tracePt t="28785" x="9013825" y="2166938"/>
          <p14:tracePt t="28791" x="8988425" y="2141538"/>
          <p14:tracePt t="28799" x="8955088" y="2116138"/>
          <p14:tracePt t="28807" x="8929688" y="2090738"/>
          <p14:tracePt t="28814" x="8894763" y="2073275"/>
          <p14:tracePt t="28820" x="8861425" y="2055813"/>
          <p14:tracePt t="28827" x="8828088" y="2022475"/>
          <p14:tracePt t="28835" x="8785225" y="2005013"/>
          <p14:tracePt t="28841" x="8742363" y="1989138"/>
          <p14:tracePt t="28849" x="8724900" y="1971675"/>
          <p14:tracePt t="28856" x="8683625" y="1954213"/>
          <p14:tracePt t="28862" x="8658225" y="1946275"/>
          <p14:tracePt t="28870" x="8623300" y="1938338"/>
          <p14:tracePt t="28876" x="8597900" y="1928813"/>
          <p14:tracePt t="28883" x="8589963" y="1928813"/>
          <p14:tracePt t="28891" x="8564563" y="1928813"/>
          <p14:tracePt t="28899" x="8547100" y="1920875"/>
          <p14:tracePt t="28905" x="8529638" y="1911350"/>
          <p14:tracePt t="28913" x="8521700" y="1903413"/>
          <p14:tracePt t="28919" x="8504238" y="1903413"/>
          <p14:tracePt t="28925" x="8496300" y="1903413"/>
          <p14:tracePt t="28932" x="8488363" y="1903413"/>
          <p14:tracePt t="28940" x="8470900" y="1903413"/>
          <p14:tracePt t="28948" x="8470900" y="1895475"/>
          <p14:tracePt t="28954" x="8453438" y="1895475"/>
          <p14:tracePt t="28968" x="8445500" y="1895475"/>
          <p14:tracePt t="28975" x="8435975" y="1895475"/>
          <p14:tracePt t="28983" x="8420100" y="1895475"/>
          <p14:tracePt t="28989" x="8410575" y="1895475"/>
          <p14:tracePt t="28996" x="8402638" y="1895475"/>
          <p14:tracePt t="29003" x="8394700" y="1895475"/>
          <p14:tracePt t="29010" x="8377238" y="1895475"/>
          <p14:tracePt t="29017" x="8369300" y="1895475"/>
          <p14:tracePt t="29024" x="8351838" y="1895475"/>
          <p14:tracePt t="29031" x="8343900" y="1895475"/>
          <p14:tracePt t="29038" x="8326438" y="1895475"/>
          <p14:tracePt t="29046" x="8308975" y="1895475"/>
          <p14:tracePt t="29052" x="8301038" y="1895475"/>
          <p14:tracePt t="29060" x="8283575" y="1895475"/>
          <p14:tracePt t="29067" x="8275638" y="1895475"/>
          <p14:tracePt t="29073" x="8258175" y="1885950"/>
          <p14:tracePt t="29080" x="8240713" y="1885950"/>
          <p14:tracePt t="29087" x="8215313" y="1878013"/>
          <p14:tracePt t="29096" x="8199438" y="1870075"/>
          <p14:tracePt t="29102" x="8164513" y="1860550"/>
          <p14:tracePt t="29109" x="8139113" y="1860550"/>
          <p14:tracePt t="29116" x="8121650" y="1860550"/>
          <p14:tracePt t="29122" x="8088313" y="1852613"/>
          <p14:tracePt t="29129" x="8054975" y="1844675"/>
          <p14:tracePt t="29137" x="8020050" y="1844675"/>
          <p14:tracePt t="29146" x="7986713" y="1844675"/>
          <p14:tracePt t="29151" x="7961313" y="1835150"/>
          <p14:tracePt t="29158" x="7935913" y="1827213"/>
          <p14:tracePt t="29165" x="7910513" y="1827213"/>
          <p14:tracePt t="29172" x="7885113" y="1827213"/>
          <p14:tracePt t="29179" x="7875588" y="1827213"/>
          <p14:tracePt t="29186" x="7842250" y="1819275"/>
          <p14:tracePt t="29193" x="7816850" y="1819275"/>
          <p14:tracePt t="29201" x="7791450" y="1819275"/>
          <p14:tracePt t="29207" x="7756525" y="1809750"/>
          <p14:tracePt t="29213" x="7723188" y="1801813"/>
          <p14:tracePt t="29222" x="7705725" y="1801813"/>
          <p14:tracePt t="29229" x="7662863" y="1801813"/>
          <p14:tracePt t="29235" x="7646988" y="1801813"/>
          <p14:tracePt t="29243" x="7621588" y="1801813"/>
          <p14:tracePt t="29249" x="7586663" y="1801813"/>
          <p14:tracePt t="29256" x="7570788" y="1801813"/>
          <p14:tracePt t="29263" x="7545388" y="1801813"/>
          <p14:tracePt t="29271" x="7527925" y="1801813"/>
          <p14:tracePt t="29278" x="7510463" y="1801813"/>
          <p14:tracePt t="29285" x="7485063" y="1801813"/>
          <p14:tracePt t="29291" x="7477125" y="1801813"/>
          <p14:tracePt t="29299" x="7459663" y="1801813"/>
          <p14:tracePt t="29307" x="7451725" y="1809750"/>
          <p14:tracePt t="29313" x="7442200" y="1809750"/>
          <p14:tracePt t="29320" x="7426325" y="1809750"/>
          <p14:tracePt t="29327" x="7400925" y="1809750"/>
          <p14:tracePt t="29342" x="7391400" y="1809750"/>
          <p14:tracePt t="29349" x="7383463" y="1819275"/>
          <p14:tracePt t="29355" x="7373938" y="1819275"/>
          <p14:tracePt t="29363" x="7366000" y="1819275"/>
          <p14:tracePt t="29369" x="7348538" y="1827213"/>
          <p14:tracePt t="29384" x="7332663" y="1827213"/>
          <p14:tracePt t="29390" x="7323138" y="1835150"/>
          <p14:tracePt t="29405" x="7307263" y="1835150"/>
          <p14:tracePt t="29413" x="7297738" y="1844675"/>
          <p14:tracePt t="29419" x="7289800" y="1844675"/>
          <p14:tracePt t="29426" x="7281863" y="1852613"/>
          <p14:tracePt t="29433" x="7281863" y="1860550"/>
          <p14:tracePt t="29440" x="7272338" y="1860550"/>
          <p14:tracePt t="29447" x="7264400" y="1860550"/>
          <p14:tracePt t="29454" x="7256463" y="1870075"/>
          <p14:tracePt t="29463" x="7256463" y="1878013"/>
          <p14:tracePt t="29468" x="7239000" y="1885950"/>
          <p14:tracePt t="29475" x="7229475" y="1895475"/>
          <p14:tracePt t="29482" x="7221538" y="1911350"/>
          <p14:tracePt t="29489" x="7204075" y="1920875"/>
          <p14:tracePt t="29496" x="7188200" y="1946275"/>
          <p14:tracePt t="29504" x="7162800" y="1997075"/>
          <p14:tracePt t="29511" x="7119938" y="2055813"/>
          <p14:tracePt t="29517" x="7085013" y="2108200"/>
          <p14:tracePt t="29524" x="7018338" y="2227263"/>
          <p14:tracePt t="29531" x="6967538" y="2344738"/>
          <p14:tracePt t="29538" x="6907213" y="2473325"/>
          <p14:tracePt t="29547" x="6864350" y="2600325"/>
          <p14:tracePt t="29553" x="6831013" y="2711450"/>
          <p14:tracePt t="29560" x="6780213" y="2871788"/>
          <p14:tracePt t="29568" x="6754813" y="2990850"/>
          <p14:tracePt t="29573" x="6729413" y="3119438"/>
          <p14:tracePt t="29581" x="6719888" y="3228975"/>
          <p14:tracePt t="29588" x="6711950" y="3348038"/>
          <p14:tracePt t="29595" x="6711950" y="3416300"/>
          <p14:tracePt t="29602" x="6711950" y="3543300"/>
          <p14:tracePt t="29609" x="6711950" y="3646488"/>
          <p14:tracePt t="29616" x="6711950" y="3730625"/>
          <p14:tracePt t="29623" x="6711950" y="3841750"/>
          <p14:tracePt t="29630" x="6719888" y="3968750"/>
          <p14:tracePt t="29637" x="6745288" y="4095750"/>
          <p14:tracePt t="29645" x="6780213" y="4189413"/>
          <p14:tracePt t="29652" x="6805613" y="4351338"/>
          <p14:tracePt t="29658" x="6856413" y="4478338"/>
          <p14:tracePt t="29666" x="6899275" y="4579938"/>
          <p14:tracePt t="29673" x="6932613" y="4673600"/>
          <p14:tracePt t="29678" x="6967538" y="4775200"/>
          <p14:tracePt t="29686" x="7000875" y="4852988"/>
          <p14:tracePt t="29694" x="7026275" y="4903788"/>
          <p14:tracePt t="29702" x="7069138" y="4979988"/>
          <p14:tracePt t="29708" x="7102475" y="5056188"/>
          <p14:tracePt t="29714" x="7127875" y="5116513"/>
          <p14:tracePt t="29721" x="7145338" y="5149850"/>
          <p14:tracePt t="29729" x="7162800" y="5183188"/>
          <p14:tracePt t="29735" x="7170738" y="5218113"/>
          <p14:tracePt t="29743" x="7188200" y="5243513"/>
          <p14:tracePt t="29750" x="7196138" y="5260975"/>
          <p14:tracePt t="29757" x="7204075" y="5294313"/>
          <p14:tracePt t="29762" x="7213600" y="5311775"/>
          <p14:tracePt t="29770" x="7221538" y="5327650"/>
          <p14:tracePt t="29778" x="7229475" y="5337175"/>
          <p14:tracePt t="29785" x="7246938" y="5353050"/>
          <p14:tracePt t="29792" x="7256463" y="5370513"/>
          <p14:tracePt t="29800" x="7264400" y="5387975"/>
          <p14:tracePt t="29807" x="7272338" y="5395913"/>
          <p14:tracePt t="29813" x="7289800" y="5405438"/>
          <p14:tracePt t="29820" x="7297738" y="5413375"/>
          <p14:tracePt t="29834" x="7307263" y="5421313"/>
          <p14:tracePt t="29841" x="7315200" y="5421313"/>
          <p14:tracePt t="29849" x="7323138" y="5430838"/>
          <p14:tracePt t="29863" x="7332663" y="5438775"/>
          <p14:tracePt t="29876" x="7340600" y="5446713"/>
          <p14:tracePt t="29896" x="7348538" y="5446713"/>
          <p14:tracePt t="29913" x="7358063" y="5446713"/>
          <p14:tracePt t="29919" x="7366000" y="5446713"/>
          <p14:tracePt t="30287" x="7366000" y="5438775"/>
          <p14:tracePt t="30295" x="7366000" y="5405438"/>
          <p14:tracePt t="30303" x="7383463" y="5362575"/>
          <p14:tracePt t="30309" x="7400925" y="5302250"/>
          <p14:tracePt t="30317" x="7434263" y="5208588"/>
          <p14:tracePt t="30324" x="7477125" y="5091113"/>
          <p14:tracePt t="30329" x="7527925" y="4962525"/>
          <p14:tracePt t="30337" x="7629525" y="4767263"/>
          <p14:tracePt t="30344" x="7715250" y="4579938"/>
          <p14:tracePt t="30351" x="7832725" y="4376738"/>
          <p14:tracePt t="30358" x="7935913" y="4206875"/>
          <p14:tracePt t="30365" x="8020050" y="4087813"/>
          <p14:tracePt t="30373" x="8096250" y="4011613"/>
          <p14:tracePt t="30378" x="8199438" y="3867150"/>
          <p14:tracePt t="30387" x="8318500" y="3738563"/>
          <p14:tracePt t="30393" x="8377238" y="3662363"/>
          <p14:tracePt t="30401" x="8470900" y="3568700"/>
          <p14:tracePt t="30408" x="8572500" y="3467100"/>
          <p14:tracePt t="30416" x="8666163" y="3398838"/>
          <p14:tracePt t="30422" x="8793163" y="3289300"/>
          <p14:tracePt t="30430" x="8894763" y="3203575"/>
          <p14:tracePt t="30436" x="9031288" y="3135313"/>
          <p14:tracePt t="30443" x="9124950" y="3084513"/>
          <p14:tracePt t="30452" x="9277350" y="3025775"/>
          <p14:tracePt t="30457" x="9405938" y="2974975"/>
          <p14:tracePt t="30465" x="9583738" y="2949575"/>
          <p14:tracePt t="30471" x="9694863" y="2949575"/>
          <p14:tracePt t="30480" x="9898063" y="2922588"/>
          <p14:tracePt t="30486" x="10085388" y="2914650"/>
          <p14:tracePt t="30492" x="10255250" y="2914650"/>
          <p14:tracePt t="30500" x="10467975" y="2914650"/>
          <p14:tracePt t="30507" x="10612438" y="2940050"/>
          <p14:tracePt t="30514" x="10841038" y="3008313"/>
          <p14:tracePt t="30521" x="10993438" y="3076575"/>
          <p14:tracePt t="30528" x="11129963" y="3135313"/>
          <p14:tracePt t="30535" x="11249025" y="3211513"/>
          <p14:tracePt t="30542" x="11368088" y="3305175"/>
          <p14:tracePt t="30549" x="11418888" y="3355975"/>
          <p14:tracePt t="30557" x="11477625" y="3424238"/>
          <p14:tracePt t="30562" x="11495088" y="3459163"/>
          <p14:tracePt t="30571" x="11495088" y="3492500"/>
          <p14:tracePt t="30577" x="11503025" y="3502025"/>
          <p14:tracePt t="30584" x="11503025" y="3517900"/>
          <p14:tracePt t="30591" x="11503025" y="3527425"/>
          <p14:tracePt t="30598" x="11503025" y="3535363"/>
          <p14:tracePt t="30605" x="11503025" y="3543300"/>
          <p14:tracePt t="30614" x="11503025" y="3560763"/>
          <p14:tracePt t="30620" x="11503025" y="3568700"/>
          <p14:tracePt t="30626" x="11495088" y="3586163"/>
          <p14:tracePt t="30633" x="11477625" y="3619500"/>
          <p14:tracePt t="30641" x="11444288" y="3671888"/>
          <p14:tracePt t="30647" x="11426825" y="3722688"/>
          <p14:tracePt t="30654" x="11385550" y="3781425"/>
          <p14:tracePt t="30661" x="11360150" y="3832225"/>
          <p14:tracePt t="30669" x="11342688" y="3867150"/>
          <p14:tracePt t="30676" x="11325225" y="3892550"/>
          <p14:tracePt t="30685" x="11307763" y="3925888"/>
          <p14:tracePt t="30689" x="11299825" y="3935413"/>
          <p14:tracePt t="30697" x="11299825" y="3951288"/>
          <p14:tracePt t="30704" x="11282363" y="3968750"/>
          <p14:tracePt t="30710" x="11274425" y="3986213"/>
          <p14:tracePt t="30718" x="11274425" y="4002088"/>
          <p14:tracePt t="30725" x="11266488" y="4011613"/>
          <p14:tracePt t="30733" x="11266488" y="4019550"/>
          <p14:tracePt t="30739" x="11256963" y="4019550"/>
          <p14:tracePt t="30747" x="11249025" y="4044950"/>
          <p14:tracePt t="30753" x="11249025" y="4052888"/>
          <p14:tracePt t="30760" x="11231563" y="4062413"/>
          <p14:tracePt t="30767" x="11231563" y="4079875"/>
          <p14:tracePt t="30774" x="11215688" y="4087813"/>
          <p14:tracePt t="30782" x="11206163" y="4095750"/>
          <p14:tracePt t="30789" x="11206163" y="4105275"/>
          <p14:tracePt t="30796" x="11198225" y="4121150"/>
          <p14:tracePt t="30802" x="11188700" y="4121150"/>
          <p14:tracePt t="30811" x="11180763" y="4138613"/>
          <p14:tracePt t="30817" x="11180763" y="4146550"/>
          <p14:tracePt t="30823" x="11172825" y="4146550"/>
          <p14:tracePt t="30830" x="11155363" y="4164013"/>
          <p14:tracePt t="30838" x="11155363" y="4171950"/>
          <p14:tracePt t="30846" x="11129963" y="4181475"/>
          <p14:tracePt t="30852" x="11104563" y="4206875"/>
          <p14:tracePt t="30860" x="11079163" y="4232275"/>
          <p14:tracePt t="30868" x="11044238" y="4257675"/>
          <p14:tracePt t="30873" x="11010900" y="4300538"/>
          <p14:tracePt t="30880" x="10942638" y="4351338"/>
          <p14:tracePt t="30887" x="10891838" y="4384675"/>
          <p14:tracePt t="30897" x="10858500" y="4419600"/>
          <p14:tracePt t="30901" x="10790238" y="4460875"/>
          <p14:tracePt t="30908" x="10764838" y="4478338"/>
          <p14:tracePt t="30917" x="10729913" y="4503738"/>
          <p14:tracePt t="30922" x="10704513" y="4521200"/>
          <p14:tracePt t="30929" x="10688638" y="4529138"/>
          <p14:tracePt t="30936" x="10663238" y="4554538"/>
          <p14:tracePt t="30944" x="10637838" y="4572000"/>
          <p14:tracePt t="30952" x="10620375" y="4579938"/>
          <p14:tracePt t="30958" x="10602913" y="4589463"/>
          <p14:tracePt t="30965" x="10594975" y="4605338"/>
          <p14:tracePt t="30971" x="10569575" y="4614863"/>
          <p14:tracePt t="30978" x="10552113" y="4622800"/>
          <p14:tracePt t="30985" x="10526713" y="4640263"/>
          <p14:tracePt t="30993" x="10458450" y="4673600"/>
          <p14:tracePt t="31000" x="10356850" y="4708525"/>
          <p14:tracePt t="31006" x="10255250" y="4741863"/>
          <p14:tracePt t="31013" x="10085388" y="4792663"/>
          <p14:tracePt t="31022" x="9915525" y="4835525"/>
          <p14:tracePt t="31028" x="9821863" y="4843463"/>
          <p14:tracePt t="31036" x="9728200" y="4860925"/>
          <p14:tracePt t="31042" x="9642475" y="4868863"/>
          <p14:tracePt t="31049" x="9558338" y="4868863"/>
          <p14:tracePt t="31056" x="9515475" y="4868863"/>
          <p14:tracePt t="31064" x="9472613" y="4868863"/>
          <p14:tracePt t="31070" x="9439275" y="4860925"/>
          <p14:tracePt t="31077" x="9413875" y="4860925"/>
          <p14:tracePt t="31084" x="9388475" y="4852988"/>
          <p14:tracePt t="31091" x="9371013" y="4852988"/>
          <p14:tracePt t="31099" x="9353550" y="4843463"/>
          <p14:tracePt t="31105" x="9337675" y="4843463"/>
          <p14:tracePt t="31112" x="9328150" y="4835525"/>
          <p14:tracePt t="31119" x="9320213" y="4835525"/>
          <p14:tracePt t="31126" x="9302750" y="4835525"/>
          <p14:tracePt t="31140" x="9294813" y="4835525"/>
          <p14:tracePt t="31146" x="9286875" y="4827588"/>
          <p14:tracePt t="31162" x="9277350" y="4818063"/>
          <p14:tracePt t="31169" x="9269413" y="4810125"/>
          <p14:tracePt t="31176" x="9261475" y="4810125"/>
          <p14:tracePt t="31196" x="9236075" y="4741863"/>
          <p14:tracePt t="31205" x="9236075" y="4733925"/>
          <p14:tracePt t="31213" x="9226550" y="4699000"/>
          <p14:tracePt t="31218" x="9218613" y="4665663"/>
          <p14:tracePt t="31225" x="9209088" y="4630738"/>
          <p14:tracePt t="31232" x="9201150" y="4597400"/>
          <p14:tracePt t="31239" x="9201150" y="4529138"/>
          <p14:tracePt t="31246" x="9193213" y="4452938"/>
          <p14:tracePt t="31253" x="9193213" y="4368800"/>
          <p14:tracePt t="31261" x="9193213" y="4283075"/>
          <p14:tracePt t="31268" x="9201150" y="4171950"/>
          <p14:tracePt t="31274" x="9218613" y="4052888"/>
          <p14:tracePt t="31281" x="9236075" y="3986213"/>
          <p14:tracePt t="31288" x="9261475" y="3867150"/>
          <p14:tracePt t="31296" x="9286875" y="3763963"/>
          <p14:tracePt t="31303" x="9302750" y="3687763"/>
          <p14:tracePt t="31310" x="9320213" y="3654425"/>
          <p14:tracePt t="31317" x="9345613" y="3603625"/>
          <p14:tracePt t="31324" x="9363075" y="3568700"/>
          <p14:tracePt t="31330" x="9371013" y="3552825"/>
          <p14:tracePt t="31338" x="9371013" y="3535363"/>
          <p14:tracePt t="31345" x="9371013" y="3509963"/>
          <p14:tracePt t="31352" x="9388475" y="3492500"/>
          <p14:tracePt t="31366" x="9396413" y="3467100"/>
          <p14:tracePt t="31373" x="9405938" y="3459163"/>
          <p14:tracePt t="31380" x="9413875" y="3449638"/>
          <p14:tracePt t="31386" x="9413875" y="3441700"/>
          <p14:tracePt t="31394" x="9413875" y="3433763"/>
          <p14:tracePt t="31401" x="9413875" y="3424238"/>
          <p14:tracePt t="31409" x="9413875" y="3416300"/>
          <p14:tracePt t="31422" x="9421813" y="3398838"/>
          <p14:tracePt t="31436" x="9431338" y="3390900"/>
          <p14:tracePt t="31451" x="9431338" y="3382963"/>
          <p14:tracePt t="31458" x="9431338" y="3365500"/>
          <p14:tracePt t="31479" x="9439275" y="3355975"/>
          <p14:tracePt t="31486" x="9439275" y="3348038"/>
          <p14:tracePt t="31493" x="9447213" y="3348038"/>
          <p14:tracePt t="31501" x="9447213" y="3340100"/>
          <p14:tracePt t="31512" x="9456738" y="3340100"/>
          <p14:tracePt t="31521" x="9456738" y="3330575"/>
          <p14:tracePt t="31528" x="9456738" y="3322638"/>
          <p14:tracePt t="31556" x="9464675" y="3322638"/>
          <p14:tracePt t="31563" x="9464675" y="3314700"/>
          <p14:tracePt t="31570" x="9472613" y="3314700"/>
          <p14:tracePt t="31584" x="9472613" y="3305175"/>
          <p14:tracePt t="31605" x="9472613" y="3297238"/>
          <p14:tracePt t="31803" x="9464675" y="3297238"/>
          <p14:tracePt t="31831" x="9464675" y="3305175"/>
          <p14:tracePt t="31858" x="9464675" y="3314700"/>
          <p14:tracePt t="31894" x="9464675" y="3322638"/>
          <p14:tracePt t="31909" x="9464675" y="3330575"/>
          <p14:tracePt t="31950" x="9464675" y="3340100"/>
          <p14:tracePt t="31963" x="9464675" y="3348038"/>
          <p14:tracePt t="31971" x="9464675" y="3355975"/>
          <p14:tracePt t="31979" x="9456738" y="3355975"/>
          <p14:tracePt t="32001" x="9456738" y="3365500"/>
          <p14:tracePt t="32006" x="9456738" y="3373438"/>
          <p14:tracePt t="32027" x="9447213" y="3390900"/>
          <p14:tracePt t="32042" x="9447213" y="3398838"/>
          <p14:tracePt t="32063" x="9447213" y="3408363"/>
          <p14:tracePt t="32070" x="9447213" y="3416300"/>
          <p14:tracePt t="32085" x="9439275" y="3424238"/>
          <p14:tracePt t="32098" x="9439275" y="3433763"/>
          <p14:tracePt t="32112" x="9439275" y="3441700"/>
          <p14:tracePt t="32147" x="9431338" y="3441700"/>
          <p14:tracePt t="32155" x="9431338" y="3449638"/>
          <p14:tracePt t="32169" x="9421813" y="3449638"/>
          <p14:tracePt t="32177" x="9421813" y="3459163"/>
          <p14:tracePt t="32204" x="9421813" y="3467100"/>
          <p14:tracePt t="32268" x="9421813" y="3475038"/>
          <p14:tracePt t="32331" x="9421813" y="3484563"/>
          <p14:tracePt t="32381" x="9421813" y="3492500"/>
          <p14:tracePt t="32387" x="9421813" y="3502025"/>
          <p14:tracePt t="32430" x="9421813" y="3509963"/>
          <p14:tracePt t="32471" x="9421813" y="3517900"/>
          <p14:tracePt t="32500" x="9421813" y="3527425"/>
          <p14:tracePt t="32549" x="9421813" y="3535363"/>
          <p14:tracePt t="32555" x="9421813" y="3543300"/>
          <p14:tracePt t="32563" x="9421813" y="3552825"/>
          <p14:tracePt t="32579" x="9421813" y="3568700"/>
          <p14:tracePt t="32591" x="9413875" y="3586163"/>
          <p14:tracePt t="32598" x="9413875" y="3603625"/>
          <p14:tracePt t="32606" x="9405938" y="3611563"/>
          <p14:tracePt t="32612" x="9405938" y="3636963"/>
          <p14:tracePt t="32619" x="9405938" y="3654425"/>
          <p14:tracePt t="32634" x="9405938" y="3671888"/>
          <p14:tracePt t="32641" x="9396413" y="3687763"/>
          <p14:tracePt t="32649" x="9396413" y="3697288"/>
          <p14:tracePt t="32655" x="9396413" y="3713163"/>
          <p14:tracePt t="32663" x="9396413" y="3722688"/>
          <p14:tracePt t="32668" x="9396413" y="3738563"/>
          <p14:tracePt t="32676" x="9396413" y="3756025"/>
          <p14:tracePt t="32691" x="9396413" y="3773488"/>
          <p14:tracePt t="32696" x="9396413" y="3781425"/>
          <p14:tracePt t="32704" x="9396413" y="3806825"/>
          <p14:tracePt t="32711" x="9396413" y="3824288"/>
          <p14:tracePt t="32718" x="9396413" y="3841750"/>
          <p14:tracePt t="32725" x="9396413" y="3867150"/>
          <p14:tracePt t="32733" x="9396413" y="3883025"/>
          <p14:tracePt t="32740" x="9405938" y="3908425"/>
          <p14:tracePt t="32746" x="9405938" y="3935413"/>
          <p14:tracePt t="32753" x="9413875" y="3960813"/>
          <p14:tracePt t="32760" x="9413875" y="3968750"/>
          <p14:tracePt t="32767" x="9421813" y="4002088"/>
          <p14:tracePt t="32775" x="9421813" y="4019550"/>
          <p14:tracePt t="32783" x="9421813" y="4044950"/>
          <p14:tracePt t="32789" x="9421813" y="4052888"/>
          <p14:tracePt t="32796" x="9431338" y="4070350"/>
          <p14:tracePt t="32803" x="9431338" y="4079875"/>
          <p14:tracePt t="32811" x="9439275" y="4105275"/>
          <p14:tracePt t="32815" x="9439275" y="4121150"/>
          <p14:tracePt t="32824" x="9439275" y="4130675"/>
          <p14:tracePt t="32831" x="9439275" y="4146550"/>
          <p14:tracePt t="32838" x="9439275" y="4164013"/>
          <p14:tracePt t="32846" x="9439275" y="4171950"/>
          <p14:tracePt t="32853" x="9447213" y="4189413"/>
          <p14:tracePt t="32859" x="9447213" y="4206875"/>
          <p14:tracePt t="32867" x="9456738" y="4214813"/>
          <p14:tracePt t="32873" x="9456738" y="4224338"/>
          <p14:tracePt t="32880" x="9456738" y="4232275"/>
          <p14:tracePt t="32888" x="9456738" y="4240213"/>
          <p14:tracePt t="32895" x="9464675" y="4249738"/>
          <p14:tracePt t="32901" x="9464675" y="4257675"/>
          <p14:tracePt t="32909" x="9472613" y="4265613"/>
          <p14:tracePt t="32915" x="9472613" y="4283075"/>
          <p14:tracePt t="32922" x="9472613" y="4291013"/>
          <p14:tracePt t="32929" x="9472613" y="4308475"/>
          <p14:tracePt t="32938" x="9482138" y="4316413"/>
          <p14:tracePt t="32945" x="9490075" y="4325938"/>
          <p14:tracePt t="32951" x="9490075" y="4341813"/>
          <p14:tracePt t="32958" x="9498013" y="4359275"/>
          <p14:tracePt t="32965" x="9507538" y="4368800"/>
          <p14:tracePt t="32972" x="9507538" y="4376738"/>
          <p14:tracePt t="32978" x="9507538" y="4394200"/>
          <p14:tracePt t="32987" x="9515475" y="4394200"/>
          <p14:tracePt t="32993" x="9523413" y="4410075"/>
          <p14:tracePt t="33000" x="9532938" y="4427538"/>
          <p14:tracePt t="33013" x="9532938" y="4435475"/>
          <p14:tracePt t="33020" x="9540875" y="4445000"/>
          <p14:tracePt t="33028" x="9550400" y="4452938"/>
          <p14:tracePt t="33036" x="9550400" y="4460875"/>
          <p14:tracePt t="33043" x="9558338" y="4470400"/>
          <p14:tracePt t="33057" x="9566275" y="4478338"/>
          <p14:tracePt t="33063" x="9575800" y="4486275"/>
          <p14:tracePt t="33078" x="9591675" y="4503738"/>
          <p14:tracePt t="33085" x="9609138" y="4521200"/>
          <p14:tracePt t="33092" x="9609138" y="4529138"/>
          <p14:tracePt t="33100" x="9634538" y="4538663"/>
          <p14:tracePt t="33106" x="9652000" y="4554538"/>
          <p14:tracePt t="33113" x="9667875" y="4572000"/>
          <p14:tracePt t="33120" x="9702800" y="4589463"/>
          <p14:tracePt t="33127" x="9736138" y="4605338"/>
          <p14:tracePt t="33135" x="9796463" y="4640263"/>
          <p14:tracePt t="33141" x="9855200" y="4657725"/>
          <p14:tracePt t="33150" x="9890125" y="4673600"/>
          <p14:tracePt t="33155" x="9940925" y="4691063"/>
          <p14:tracePt t="33161" x="9999663" y="4716463"/>
          <p14:tracePt t="33169" x="10034588" y="4733925"/>
          <p14:tracePt t="33177" x="10067925" y="4741863"/>
          <p14:tracePt t="33185" x="10093325" y="4749800"/>
          <p14:tracePt t="33190" x="10136188" y="4759325"/>
          <p14:tracePt t="33199" x="10169525" y="4775200"/>
          <p14:tracePt t="33205" x="10204450" y="4775200"/>
          <p14:tracePt t="33214" x="10237788" y="4792663"/>
          <p14:tracePt t="33218" x="10280650" y="4802188"/>
          <p14:tracePt t="33226" x="10306050" y="4802188"/>
          <p14:tracePt t="33233" x="10348913" y="4810125"/>
          <p14:tracePt t="33240" x="10425113" y="4818063"/>
          <p14:tracePt t="33247" x="10493375" y="4827588"/>
          <p14:tracePt t="33253" x="10552113" y="4835525"/>
          <p14:tracePt t="33260" x="10602913" y="4852988"/>
          <p14:tracePt t="33268" x="10645775" y="4860925"/>
          <p14:tracePt t="33275" x="10688638" y="4860925"/>
          <p14:tracePt t="33282" x="10721975" y="4868863"/>
          <p14:tracePt t="33289" x="10747375" y="4868863"/>
          <p14:tracePt t="33297" x="10790238" y="4868863"/>
          <p14:tracePt t="33303" x="10807700" y="4868863"/>
          <p14:tracePt t="33309" x="10815638" y="4878388"/>
          <p14:tracePt t="33318" x="10841038" y="4878388"/>
          <p14:tracePt t="33324" x="10858500" y="4878388"/>
          <p14:tracePt t="33332" x="10866438" y="4878388"/>
          <p14:tracePt t="33339" x="10883900" y="4878388"/>
          <p14:tracePt t="33346" x="10891838" y="4878388"/>
          <p14:tracePt t="33352" x="10917238" y="4886325"/>
          <p14:tracePt t="33359" x="10952163" y="4886325"/>
          <p14:tracePt t="33366" x="10977563" y="4894263"/>
          <p14:tracePt t="33373" x="11002963" y="4894263"/>
          <p14:tracePt t="33380" x="11044238" y="4894263"/>
          <p14:tracePt t="33388" x="11122025" y="4903788"/>
          <p14:tracePt t="33397" x="11155363" y="4911725"/>
          <p14:tracePt t="33402" x="11198225" y="4911725"/>
          <p14:tracePt t="33409" x="11223625" y="4911725"/>
          <p14:tracePt t="33416" x="11241088" y="4919663"/>
          <p14:tracePt t="33423" x="11274425" y="4919663"/>
          <p14:tracePt t="33431" x="11307763" y="4919663"/>
          <p14:tracePt t="33436" x="11350625" y="4929188"/>
          <p14:tracePt t="33444" x="11385550" y="4929188"/>
          <p14:tracePt t="33451" x="11401425" y="4929188"/>
          <p14:tracePt t="33459" x="11418888" y="4929188"/>
          <p14:tracePt t="33465" x="11452225" y="4929188"/>
          <p14:tracePt t="33472" x="11469688" y="4929188"/>
          <p14:tracePt t="33480" x="11487150" y="4929188"/>
          <p14:tracePt t="33486" x="11495088" y="4929188"/>
          <p14:tracePt t="33493" x="11503025" y="4929188"/>
          <p14:tracePt t="33500" x="11530013" y="4929188"/>
          <p14:tracePt t="33508" x="11537950" y="4929188"/>
          <p14:tracePt t="33515" x="11545888" y="4929188"/>
          <p14:tracePt t="33522" x="11563350" y="4929188"/>
          <p14:tracePt t="33536" x="11571288" y="4929188"/>
          <p14:tracePt t="33543" x="11596688" y="4929188"/>
          <p14:tracePt t="33557" x="11606213" y="4929188"/>
          <p14:tracePt t="33562" x="11622088" y="4919663"/>
          <p14:tracePt t="33571" x="11639550" y="4911725"/>
          <p14:tracePt t="33580" x="11647488" y="4894263"/>
          <p14:tracePt t="33584" x="11664950" y="4894263"/>
          <p14:tracePt t="33592" x="11690350" y="4878388"/>
          <p14:tracePt t="33599" x="11707813" y="4860925"/>
          <p14:tracePt t="33606" x="11725275" y="4843463"/>
          <p14:tracePt t="33614" x="11741150" y="4827588"/>
          <p14:tracePt t="33620" x="11750675" y="4827588"/>
          <p14:tracePt t="33626" x="11750675" y="4818063"/>
          <p14:tracePt t="33634" x="11766550" y="4810125"/>
          <p14:tracePt t="33642" x="11776075" y="4802188"/>
          <p14:tracePt t="33649" x="11784013" y="4792663"/>
          <p14:tracePt t="33656" x="11784013" y="4784725"/>
          <p14:tracePt t="33664" x="11791950" y="4784725"/>
          <p14:tracePt t="33669" x="11801475" y="4775200"/>
          <p14:tracePt t="33676" x="11809413" y="4767263"/>
          <p14:tracePt t="33683" x="11809413" y="4759325"/>
          <p14:tracePt t="33690" x="11818938" y="4749800"/>
          <p14:tracePt t="33697" x="11834813" y="4741863"/>
          <p14:tracePt t="33705" x="11834813" y="4724400"/>
          <p14:tracePt t="33713" x="11852275" y="4708525"/>
          <p14:tracePt t="33719" x="11860213" y="4691063"/>
          <p14:tracePt t="33726" x="11877675" y="4673600"/>
          <p14:tracePt t="33733" x="11877675" y="4657725"/>
          <p14:tracePt t="33740" x="11895138" y="4640263"/>
          <p14:tracePt t="33747" x="11903075" y="4605338"/>
          <p14:tracePt t="33753" x="11911013" y="4589463"/>
          <p14:tracePt t="33761" x="11920538" y="4564063"/>
          <p14:tracePt t="33768" x="11920538" y="4538663"/>
          <p14:tracePt t="33775" x="11920538" y="4513263"/>
          <p14:tracePt t="33783" x="11920538" y="4495800"/>
          <p14:tracePt t="33789" x="11920538" y="4460875"/>
          <p14:tracePt t="33796" x="11920538" y="4445000"/>
          <p14:tracePt t="33803" x="11920538" y="4394200"/>
          <p14:tracePt t="33810" x="11920538" y="4351338"/>
          <p14:tracePt t="33817" x="11920538" y="4308475"/>
          <p14:tracePt t="33825" x="11920538" y="4283075"/>
          <p14:tracePt t="33832" x="11911013" y="4240213"/>
          <p14:tracePt t="33838" x="11911013" y="4214813"/>
          <p14:tracePt t="33847" x="11903075" y="4189413"/>
          <p14:tracePt t="33859" x="11903075" y="4171950"/>
          <p14:tracePt t="33866" x="11903075" y="4164013"/>
          <p14:tracePt t="33874" x="11895138" y="4164013"/>
          <p14:tracePt t="33882" x="11895138" y="4156075"/>
          <p14:tracePt t="33888" x="11885613" y="4146550"/>
          <p14:tracePt t="33895" x="11885613" y="4138613"/>
          <p14:tracePt t="33901" x="11885613" y="4130675"/>
          <p14:tracePt t="33908" x="11885613" y="4121150"/>
          <p14:tracePt t="33923" x="11877675" y="4113213"/>
          <p14:tracePt t="33930" x="11877675" y="4105275"/>
          <p14:tracePt t="33937" x="11877675" y="4095750"/>
          <p14:tracePt t="33951" x="11869738" y="4079875"/>
          <p14:tracePt t="33965" x="11869738" y="4062413"/>
          <p14:tracePt t="33972" x="11860213" y="4044950"/>
          <p14:tracePt t="33980" x="11852275" y="4027488"/>
          <p14:tracePt t="33987" x="11852275" y="4011613"/>
          <p14:tracePt t="33994" x="11844338" y="3986213"/>
          <p14:tracePt t="34001" x="11834813" y="3960813"/>
          <p14:tracePt t="34007" x="11826875" y="3935413"/>
          <p14:tracePt t="34014" x="11809413" y="3892550"/>
          <p14:tracePt t="34021" x="11791950" y="3857625"/>
          <p14:tracePt t="34030" x="11776075" y="3824288"/>
          <p14:tracePt t="34034" x="11741150" y="3773488"/>
          <p14:tracePt t="34043" x="11699875" y="3722688"/>
          <p14:tracePt t="34050" x="11682413" y="3687763"/>
          <p14:tracePt t="34058" x="11657013" y="3662363"/>
          <p14:tracePt t="34064" x="11606213" y="3611563"/>
          <p14:tracePt t="34071" x="11563350" y="3560763"/>
          <p14:tracePt t="34078" x="11537950" y="3535363"/>
          <p14:tracePt t="34085" x="11503025" y="3509963"/>
          <p14:tracePt t="34091" x="11477625" y="3484563"/>
          <p14:tracePt t="34099" x="11452225" y="3467100"/>
          <p14:tracePt t="34107" x="11444288" y="3441700"/>
          <p14:tracePt t="34114" x="11436350" y="3441700"/>
          <p14:tracePt t="34119" x="11418888" y="3433763"/>
          <p14:tracePt t="34128" x="11418888" y="3424238"/>
          <p14:tracePt t="34135" x="11410950" y="3424238"/>
          <p14:tracePt t="34141" x="11401425" y="3416300"/>
          <p14:tracePt t="34147" x="11393488" y="3408363"/>
          <p14:tracePt t="34156" x="11385550" y="3398838"/>
          <p14:tracePt t="34164" x="11376025" y="3390900"/>
          <p14:tracePt t="34169" x="11350625" y="3382963"/>
          <p14:tracePt t="34177" x="11342688" y="3373438"/>
          <p14:tracePt t="34185" x="11325225" y="3365500"/>
          <p14:tracePt t="34190" x="11307763" y="3348038"/>
          <p14:tracePt t="34197" x="11291888" y="3340100"/>
          <p14:tracePt t="34205" x="11282363" y="3330575"/>
          <p14:tracePt t="34212" x="11266488" y="3314700"/>
          <p14:tracePt t="34219" x="11241088" y="3305175"/>
          <p14:tracePt t="34226" x="11231563" y="3289300"/>
          <p14:tracePt t="34234" x="11206163" y="3271838"/>
          <p14:tracePt t="34239" x="11188700" y="3263900"/>
          <p14:tracePt t="34248" x="11172825" y="3263900"/>
          <p14:tracePt t="34254" x="11147425" y="3254375"/>
          <p14:tracePt t="34261" x="11129963" y="3246438"/>
          <p14:tracePt t="34268" x="11112500" y="3238500"/>
          <p14:tracePt t="34275" x="11096625" y="3228975"/>
          <p14:tracePt t="34282" x="11071225" y="3211513"/>
          <p14:tracePt t="34289" x="11061700" y="3211513"/>
          <p14:tracePt t="34295" x="11036300" y="3203575"/>
          <p14:tracePt t="34303" x="11018838" y="3203575"/>
          <p14:tracePt t="34311" x="11002963" y="3195638"/>
          <p14:tracePt t="34317" x="10985500" y="3186113"/>
          <p14:tracePt t="34324" x="10968038" y="3186113"/>
          <p14:tracePt t="34331" x="10942638" y="3178175"/>
          <p14:tracePt t="34338" x="10934700" y="3178175"/>
          <p14:tracePt t="34347" x="10917238" y="3170238"/>
          <p14:tracePt t="34353" x="10901363" y="3170238"/>
          <p14:tracePt t="34360" x="10891838" y="3170238"/>
          <p14:tracePt t="34367" x="10866438" y="3160713"/>
          <p14:tracePt t="34374" x="10858500" y="3160713"/>
          <p14:tracePt t="34380" x="10833100" y="3160713"/>
          <p14:tracePt t="34388" x="10807700" y="3160713"/>
          <p14:tracePt t="34395" x="10772775" y="3160713"/>
          <p14:tracePt t="34402" x="10756900" y="3160713"/>
          <p14:tracePt t="34410" x="10714038" y="3160713"/>
          <p14:tracePt t="34416" x="10653713" y="3160713"/>
          <p14:tracePt t="34423" x="10620375" y="3160713"/>
          <p14:tracePt t="34429" x="10552113" y="3160713"/>
          <p14:tracePt t="34437" x="10509250" y="3160713"/>
          <p14:tracePt t="34444" x="10450513" y="3160713"/>
          <p14:tracePt t="34452" x="10415588" y="3160713"/>
          <p14:tracePt t="34458" x="10382250" y="3160713"/>
          <p14:tracePt t="34465" x="10348913" y="3170238"/>
          <p14:tracePt t="34472" x="10323513" y="3170238"/>
          <p14:tracePt t="34479" x="10280650" y="3170238"/>
          <p14:tracePt t="34486" x="10263188" y="3178175"/>
          <p14:tracePt t="34493" x="10237788" y="3178175"/>
          <p14:tracePt t="34501" x="10220325" y="3186113"/>
          <p14:tracePt t="34508" x="10194925" y="3186113"/>
          <p14:tracePt t="34514" x="10169525" y="3186113"/>
          <p14:tracePt t="34530" x="10153650" y="3186113"/>
          <p14:tracePt t="34536" x="10136188" y="3195638"/>
          <p14:tracePt t="34543" x="10126663" y="3195638"/>
          <p14:tracePt t="34550" x="10118725" y="3195638"/>
          <p14:tracePt t="34556" x="10101263" y="3195638"/>
          <p14:tracePt t="34563" x="10101263" y="3203575"/>
          <p14:tracePt t="34571" x="10085388" y="3211513"/>
          <p14:tracePt t="34577" x="10075863" y="3211513"/>
          <p14:tracePt t="34593" x="10067925" y="3221038"/>
          <p14:tracePt t="34600" x="10059988" y="3228975"/>
          <p14:tracePt t="34613" x="10050463" y="3228975"/>
          <p14:tracePt t="34620" x="10042525" y="3228975"/>
          <p14:tracePt t="34627" x="10034588" y="3246438"/>
          <p14:tracePt t="34642" x="10034588" y="3254375"/>
          <p14:tracePt t="34649" x="10025063" y="3254375"/>
          <p14:tracePt t="34655" x="10017125" y="3263900"/>
          <p14:tracePt t="34669" x="10017125" y="3271838"/>
          <p14:tracePt t="34676" x="10009188" y="3279775"/>
          <p14:tracePt t="34683" x="9999663" y="3289300"/>
          <p14:tracePt t="34691" x="9999663" y="3297238"/>
          <p14:tracePt t="34698" x="9991725" y="3297238"/>
          <p14:tracePt t="34705" x="9991725" y="3305175"/>
          <p14:tracePt t="34713" x="9983788" y="3314700"/>
          <p14:tracePt t="34719" x="9983788" y="3322638"/>
          <p14:tracePt t="34725" x="9974263" y="3322638"/>
          <p14:tracePt t="34733" x="9974263" y="3330575"/>
          <p14:tracePt t="34741" x="9974263" y="3340100"/>
          <p14:tracePt t="34746" x="9966325" y="3340100"/>
          <p14:tracePt t="34754" x="9956800" y="3355975"/>
          <p14:tracePt t="34762" x="9940925" y="3365500"/>
          <p14:tracePt t="34768" x="9940925" y="3390900"/>
          <p14:tracePt t="34775" x="9931400" y="3390900"/>
          <p14:tracePt t="34782" x="9915525" y="3416300"/>
          <p14:tracePt t="34790" x="9898063" y="3433763"/>
          <p14:tracePt t="34796" x="9880600" y="3459163"/>
          <p14:tracePt t="34803" x="9872663" y="3467100"/>
          <p14:tracePt t="34810" x="9855200" y="3484563"/>
          <p14:tracePt t="34820" x="9839325" y="3509963"/>
          <p14:tracePt t="34824" x="9821863" y="3527425"/>
          <p14:tracePt t="34832" x="9812338" y="3535363"/>
          <p14:tracePt t="34839" x="9804400" y="3535363"/>
          <p14:tracePt t="34847" x="9796463" y="3552825"/>
          <p14:tracePt t="34851" x="9779000" y="3560763"/>
          <p14:tracePt t="34860" x="9771063" y="3578225"/>
          <p14:tracePt t="34868" x="9761538" y="3578225"/>
          <p14:tracePt t="34873" x="9753600" y="3594100"/>
          <p14:tracePt t="34882" x="9745663" y="3603625"/>
          <p14:tracePt t="34888" x="9736138" y="3603625"/>
          <p14:tracePt t="34896" x="9728200" y="3611563"/>
          <p14:tracePt t="34902" x="9720263" y="3619500"/>
          <p14:tracePt t="34909" x="9710738" y="3629025"/>
          <p14:tracePt t="34923" x="9702800" y="3636963"/>
          <p14:tracePt t="34929" x="9694863" y="3636963"/>
          <p14:tracePt t="34937" x="9694863" y="3646488"/>
          <p14:tracePt t="34945" x="9685338" y="3646488"/>
          <p14:tracePt t="34952" x="9677400" y="3654425"/>
          <p14:tracePt t="34966" x="9667875" y="3662363"/>
          <p14:tracePt t="34972" x="9667875" y="3671888"/>
          <p14:tracePt t="34980" x="9659938" y="3671888"/>
          <p14:tracePt t="34995" x="9642475" y="3679825"/>
          <p14:tracePt t="35008" x="9642475" y="3687763"/>
          <p14:tracePt t="35013" x="9642475" y="3697288"/>
          <p14:tracePt t="35036" x="9634538" y="3697288"/>
          <p14:tracePt t="35050" x="9626600" y="3705225"/>
          <p14:tracePt t="35071" x="9626600" y="3713163"/>
          <p14:tracePt t="35092" x="9626600" y="3722688"/>
          <p14:tracePt t="35112" x="9617075" y="3738563"/>
          <p14:tracePt t="35128" x="9609138" y="3738563"/>
          <p14:tracePt t="35135" x="9609138" y="3748088"/>
          <p14:tracePt t="35148" x="9601200" y="3756025"/>
          <p14:tracePt t="35155" x="9601200" y="3763963"/>
          <p14:tracePt t="35177" x="9601200" y="3773488"/>
          <p14:tracePt t="35184" x="9591675" y="3773488"/>
          <p14:tracePt t="35196" x="9591675" y="3781425"/>
          <p14:tracePt t="35205" x="9583738" y="3781425"/>
          <p14:tracePt t="35233" x="9583738" y="3790950"/>
          <p14:tracePt t="35246" x="9583738" y="3798888"/>
          <p14:tracePt t="35261" x="9575800" y="3806825"/>
          <p14:tracePt t="35309" x="9575800" y="3816350"/>
          <p14:tracePt t="35333" x="9566275" y="3824288"/>
          <p14:tracePt t="35374" x="9566275" y="3832225"/>
          <p14:tracePt t="35395" x="9566275" y="3841750"/>
          <p14:tracePt t="35409" x="9566275" y="3849688"/>
          <p14:tracePt t="35451" x="9566275" y="3857625"/>
          <p14:tracePt t="35473" x="9566275" y="3867150"/>
          <p14:tracePt t="35501" x="9566275" y="3875088"/>
          <p14:tracePt t="35529" x="9566275" y="3883025"/>
          <p14:tracePt t="35543" x="9566275" y="3892550"/>
          <p14:tracePt t="35599" x="9558338" y="3892550"/>
          <p14:tracePt t="35733" x="9550400" y="3892550"/>
          <p14:tracePt t="35789" x="9550400" y="3900488"/>
          <p14:tracePt t="35824" x="9550400" y="3908425"/>
          <p14:tracePt t="36000" x="9540875" y="3908425"/>
          <p14:tracePt t="36056" x="9532938" y="3908425"/>
          <p14:tracePt t="36261" x="9532938" y="3917950"/>
          <p14:tracePt t="37664" x="9532938" y="3925888"/>
          <p14:tracePt t="37684" x="9532938" y="3935413"/>
          <p14:tracePt t="37697" x="9532938" y="3943350"/>
          <p14:tracePt t="37706" x="9532938" y="3951288"/>
          <p14:tracePt t="37730" x="9532938" y="3960813"/>
          <p14:tracePt t="37734" x="9532938" y="3968750"/>
          <p14:tracePt t="37754" x="9532938" y="3976688"/>
          <p14:tracePt t="37763" x="9532938" y="3986213"/>
          <p14:tracePt t="37769" x="9532938" y="3994150"/>
          <p14:tracePt t="37790" x="9532938" y="4002088"/>
          <p14:tracePt t="37796" x="9523413" y="4002088"/>
          <p14:tracePt t="37805" x="9523413" y="4011613"/>
          <p14:tracePt t="37819" x="9523413" y="4019550"/>
          <p14:tracePt t="37833" x="9523413" y="4027488"/>
          <p14:tracePt t="37847" x="9523413" y="4037013"/>
          <p14:tracePt t="37874" x="9523413" y="4044950"/>
          <p14:tracePt t="37896" x="9523413" y="4052888"/>
          <p14:tracePt t="37916" x="9523413" y="4062413"/>
          <p14:tracePt t="37924" x="9515475" y="4070350"/>
          <p14:tracePt t="37938" x="9515475" y="4079875"/>
          <p14:tracePt t="37952" x="9515475" y="4087813"/>
          <p14:tracePt t="37980" x="9515475" y="4095750"/>
          <p14:tracePt t="37996" x="9507538" y="4105275"/>
          <p14:tracePt t="38000" x="9507538" y="4113213"/>
          <p14:tracePt t="38015" x="9507538" y="4121150"/>
          <p14:tracePt t="38030" x="9498013" y="4130675"/>
          <p14:tracePt t="38045" x="9498013" y="4138613"/>
          <p14:tracePt t="38058" x="9498013" y="4146550"/>
          <p14:tracePt t="38087" x="9498013" y="4156075"/>
          <p14:tracePt t="38107" x="9498013" y="4164013"/>
          <p14:tracePt t="38150" x="9490075" y="4171950"/>
          <p14:tracePt t="38157" x="9490075" y="4181475"/>
          <p14:tracePt t="38367" x="9482138" y="4181475"/>
          <p14:tracePt t="38396" x="9472613" y="4181475"/>
          <p14:tracePt t="38629" x="9472613" y="4171950"/>
          <p14:tracePt t="38854" x="9472613" y="4164013"/>
          <p14:tracePt t="38869" x="9472613" y="4156075"/>
          <p14:tracePt t="39216" x="9251950" y="4156075"/>
          <p14:tracePt t="39223" x="8963025" y="4156075"/>
          <p14:tracePt t="39230" x="8716963" y="4138613"/>
          <p14:tracePt t="39238" x="8547100" y="4138613"/>
          <p14:tracePt t="39245" x="8402638" y="4146550"/>
          <p14:tracePt t="39252" x="8189913" y="4156075"/>
          <p14:tracePt t="39259" x="7977188" y="4232275"/>
          <p14:tracePt t="39266" x="7832725" y="4265613"/>
          <p14:tracePt t="39272" x="7604125" y="4325938"/>
          <p14:tracePt t="39280" x="7408863" y="4368800"/>
          <p14:tracePt t="39286" x="7264400" y="4402138"/>
          <p14:tracePt t="39295" x="7018338" y="4460875"/>
          <p14:tracePt t="39300" x="6856413" y="4486275"/>
          <p14:tracePt t="39308" x="6653213" y="4546600"/>
          <p14:tracePt t="39313" x="6456363" y="4572000"/>
          <p14:tracePt t="39322" x="6321425" y="4597400"/>
          <p14:tracePt t="39332" x="6219825" y="4630738"/>
          <p14:tracePt t="39336" x="6065838" y="4683125"/>
          <p14:tracePt t="39343" x="5921375" y="4733925"/>
          <p14:tracePt t="39353" x="5735638" y="4802188"/>
          <p14:tracePt t="39358" x="5616575" y="4860925"/>
          <p14:tracePt t="39366" x="5513388" y="4929188"/>
          <p14:tracePt t="39370" x="5421313" y="4987925"/>
          <p14:tracePt t="39381" x="5343525" y="5038725"/>
          <p14:tracePt t="39385" x="5292725" y="5081588"/>
          <p14:tracePt t="39392" x="5224463" y="5124450"/>
          <p14:tracePt t="39400" x="5173663" y="5167313"/>
          <p14:tracePt t="39407" x="5114925" y="5218113"/>
          <p14:tracePt t="39415" x="5064125" y="5260975"/>
          <p14:tracePt t="39419" x="5029200" y="5294313"/>
          <p14:tracePt t="39427" x="5013325" y="5319713"/>
          <p14:tracePt t="39436" x="4987925" y="5337175"/>
          <p14:tracePt t="39442" x="4962525" y="5362575"/>
          <p14:tracePt t="39451" x="4945063" y="5380038"/>
          <p14:tracePt t="39456" x="4927600" y="5387975"/>
          <p14:tracePt t="39464" x="4927600" y="5395913"/>
          <p14:tracePt t="39470" x="4910138" y="5413375"/>
          <p14:tracePt t="39477" x="4902200" y="5421313"/>
          <p14:tracePt t="39483" x="4884738" y="5430838"/>
          <p14:tracePt t="39498" x="4876800" y="5438775"/>
          <p14:tracePt t="39506" x="4868863" y="5456238"/>
          <p14:tracePt t="39519" x="4859338" y="5464175"/>
          <p14:tracePt t="39526" x="4851400" y="5472113"/>
          <p14:tracePt t="39532" x="4843463" y="5481638"/>
          <p14:tracePt t="39541" x="4833938" y="5481638"/>
          <p14:tracePt t="39548" x="4826000" y="5481638"/>
          <p14:tracePt t="39554" x="4818063" y="5489575"/>
          <p14:tracePt t="39564" x="4808538" y="5489575"/>
          <p14:tracePt t="39569" x="4791075" y="5497513"/>
          <p14:tracePt t="39574" x="4791075" y="5507038"/>
          <p14:tracePt t="39584" x="4783138" y="5507038"/>
          <p14:tracePt t="39590" x="4775200" y="5507038"/>
          <p14:tracePt t="39599" x="4765675" y="5507038"/>
          <p14:tracePt t="39604" x="4757738" y="5507038"/>
          <p14:tracePt t="39618" x="4740275" y="5507038"/>
          <p14:tracePt t="39631" x="4732338" y="5507038"/>
          <p14:tracePt t="39639" x="4714875" y="5507038"/>
          <p14:tracePt t="39647" x="4706938" y="5507038"/>
          <p14:tracePt t="39653" x="4689475" y="5507038"/>
          <p14:tracePt t="39660" x="4673600" y="5507038"/>
          <p14:tracePt t="39668" x="4656138" y="5489575"/>
          <p14:tracePt t="39674" x="4630738" y="5481638"/>
          <p14:tracePt t="39681" x="4605338" y="5446713"/>
          <p14:tracePt t="39689" x="4579938" y="5430838"/>
          <p14:tracePt t="39699" x="4554538" y="5387975"/>
          <p14:tracePt t="39703" x="4519613" y="5345113"/>
          <p14:tracePt t="39708" x="4503738" y="5311775"/>
          <p14:tracePt t="39718" x="4486275" y="5260975"/>
          <p14:tracePt t="39723" x="4468813" y="5226050"/>
          <p14:tracePt t="39731" x="4451350" y="5183188"/>
          <p14:tracePt t="39738" x="4451350" y="5167313"/>
          <p14:tracePt t="39748" x="4443413" y="5141913"/>
          <p14:tracePt t="39752" x="4435475" y="5132388"/>
          <p14:tracePt t="39758" x="4425950" y="5116513"/>
          <p14:tracePt t="39766" x="4418013" y="5106988"/>
          <p14:tracePt t="39773" x="4418013" y="5099050"/>
          <p14:tracePt t="39782" x="4418013" y="5091113"/>
          <p14:tracePt t="39787" x="4410075" y="5081588"/>
          <p14:tracePt t="39795" x="4400550" y="5064125"/>
          <p14:tracePt t="39800" x="4400550" y="5048250"/>
          <p14:tracePt t="39808" x="4392613" y="5030788"/>
          <p14:tracePt t="39822" x="4392613" y="5005388"/>
          <p14:tracePt t="39831" x="4384675" y="4987925"/>
          <p14:tracePt t="39836" x="4384675" y="4972050"/>
          <p14:tracePt t="39842" x="4384675" y="4946650"/>
          <p14:tracePt t="39851" x="4375150" y="4929188"/>
          <p14:tracePt t="39858" x="4367213" y="4903788"/>
          <p14:tracePt t="39864" x="4359275" y="4886325"/>
          <p14:tracePt t="39871" x="4359275" y="4878388"/>
          <p14:tracePt t="39878" x="4349750" y="4852988"/>
          <p14:tracePt t="39885" x="4341813" y="4835525"/>
          <p14:tracePt t="39892" x="4341813" y="4827588"/>
          <p14:tracePt t="39899" x="4341813" y="4818063"/>
          <p14:tracePt t="39906" x="4332288" y="4818063"/>
          <p14:tracePt t="39912" x="4324350" y="4802188"/>
          <p14:tracePt t="39929" x="4316413" y="4802188"/>
          <p14:tracePt t="39935" x="4316413" y="4792663"/>
          <p14:tracePt t="39941" x="4306888" y="4784725"/>
          <p14:tracePt t="39948" x="4298950" y="4784725"/>
          <p14:tracePt t="39970" x="4298950" y="4775200"/>
          <p14:tracePt t="39976" x="4291013" y="4775200"/>
          <p14:tracePt t="40040" x="4291013" y="4784725"/>
          <p14:tracePt t="40456" x="4291013" y="4733925"/>
          <p14:tracePt t="40465" x="4281488" y="4630738"/>
          <p14:tracePt t="40471" x="4273550" y="4521200"/>
          <p14:tracePt t="40479" x="4248150" y="4427538"/>
          <p14:tracePt t="40485" x="4248150" y="4376738"/>
          <p14:tracePt t="40492" x="4248150" y="4333875"/>
          <p14:tracePt t="40499" x="4248150" y="4283075"/>
          <p14:tracePt t="40506" x="4240213" y="4275138"/>
          <p14:tracePt t="40514" x="4240213" y="4249738"/>
          <p14:tracePt t="40520" x="4240213" y="4224338"/>
          <p14:tracePt t="40527" x="4230688" y="4206875"/>
          <p14:tracePt t="40534" x="4222750" y="4189413"/>
          <p14:tracePt t="40541" x="4222750" y="4171950"/>
          <p14:tracePt t="40547" x="4214813" y="4138613"/>
          <p14:tracePt t="40555" x="4205288" y="4113213"/>
          <p14:tracePt t="40564" x="4187825" y="4070350"/>
          <p14:tracePt t="40570" x="4179888" y="4044950"/>
          <p14:tracePt t="40577" x="4154488" y="4019550"/>
          <p14:tracePt t="40585" x="4137025" y="3986213"/>
          <p14:tracePt t="40591" x="4111625" y="3943350"/>
          <p14:tracePt t="40596" x="4017963" y="3849688"/>
          <p14:tracePt t="40604" x="3900488" y="3781425"/>
          <p14:tracePt t="40612" x="3781425" y="3705225"/>
          <p14:tracePt t="40619" x="3695700" y="3662363"/>
          <p14:tracePt t="40627" x="3594100" y="3629025"/>
          <p14:tracePt t="40634" x="3492500" y="3603625"/>
          <p14:tracePt t="40640" x="3398838" y="3594100"/>
          <p14:tracePt t="40646" x="3363913" y="3586163"/>
          <p14:tracePt t="40654" x="3322638" y="3586163"/>
          <p14:tracePt t="40661" x="3270250" y="3586163"/>
          <p14:tracePt t="40668" x="3236913" y="3586163"/>
          <p14:tracePt t="40676" x="3203575" y="3586163"/>
          <p14:tracePt t="40682" x="3168650" y="3586163"/>
          <p14:tracePt t="40689" x="3160713" y="3586163"/>
          <p14:tracePt t="40696" x="3143250" y="3586163"/>
          <p14:tracePt t="40703" x="3135313" y="3586163"/>
          <p14:tracePt t="40710" x="3117850" y="3586163"/>
          <p14:tracePt t="40717" x="3109913" y="3586163"/>
          <p14:tracePt t="40732" x="3100388" y="3586163"/>
          <p14:tracePt t="40738" x="3092450" y="3586163"/>
          <p14:tracePt t="40746" x="3084513" y="3586163"/>
          <p14:tracePt t="40759" x="3074988" y="3586163"/>
          <p14:tracePt t="40774" x="3067050" y="3586163"/>
          <p14:tracePt t="40787" x="3059113" y="3586163"/>
          <p14:tracePt t="40815" x="3049588" y="3586163"/>
          <p14:tracePt t="40886" x="3049588" y="3594100"/>
          <p14:tracePt t="44356" x="3186113" y="3424238"/>
          <p14:tracePt t="44363" x="3355975" y="3238500"/>
          <p14:tracePt t="44371" x="3627438" y="2974975"/>
          <p14:tracePt t="44379" x="3848100" y="2795588"/>
          <p14:tracePt t="44385" x="4017963" y="2676525"/>
          <p14:tracePt t="44393" x="4240213" y="2566988"/>
          <p14:tracePt t="44399" x="4451350" y="2481263"/>
          <p14:tracePt t="44406" x="4664075" y="2405063"/>
          <p14:tracePt t="44413" x="4902200" y="2328863"/>
          <p14:tracePt t="44421" x="5072063" y="2268538"/>
          <p14:tracePt t="44429" x="5429250" y="2141538"/>
          <p14:tracePt t="44434" x="5743575" y="2055813"/>
          <p14:tracePt t="44441" x="6032500" y="1963738"/>
          <p14:tracePt t="44447" x="6245225" y="1895475"/>
          <p14:tracePt t="44455" x="6423025" y="1835150"/>
          <p14:tracePt t="44464" x="6686550" y="1758950"/>
          <p14:tracePt t="44470" x="6992938" y="1682750"/>
          <p14:tracePt t="44477" x="7162800" y="1649413"/>
          <p14:tracePt t="44485" x="7281863" y="1614488"/>
          <p14:tracePt t="44491" x="7383463" y="1589088"/>
          <p14:tracePt t="44499" x="7459663" y="1581150"/>
          <p14:tracePt t="44504" x="7510463" y="1581150"/>
          <p14:tracePt t="44514" x="7545388" y="1581150"/>
          <p14:tracePt t="44519" x="7570788" y="1581150"/>
          <p14:tracePt t="44526" x="7578725" y="1581150"/>
          <p14:tracePt t="44534" x="7578725" y="1589088"/>
          <p14:tracePt t="44555" x="7578725" y="1597025"/>
          <p14:tracePt t="44564" x="7578725" y="1606550"/>
          <p14:tracePt t="44576" x="7578725" y="1614488"/>
          <p14:tracePt t="44583" x="7578725" y="1622425"/>
          <p14:tracePt t="44591" x="7578725" y="1631950"/>
          <p14:tracePt t="44597" x="7578725" y="1649413"/>
          <p14:tracePt t="44603" x="7586663" y="1674813"/>
          <p14:tracePt t="44610" x="7586663" y="1700213"/>
          <p14:tracePt t="44618" x="7604125" y="1733550"/>
          <p14:tracePt t="44624" x="7612063" y="1758950"/>
          <p14:tracePt t="44631" x="7621588" y="1784350"/>
          <p14:tracePt t="44639" x="7621588" y="1793875"/>
          <p14:tracePt t="44648" x="7629525" y="1801813"/>
          <p14:tracePt t="44652" x="7629525" y="1809750"/>
          <p14:tracePt t="44660" x="7629525" y="1819275"/>
          <p14:tracePt t="44667" x="7629525" y="1827213"/>
          <p14:tracePt t="44680" x="7629525" y="1835150"/>
          <p14:tracePt t="44689" x="7629525" y="1844675"/>
          <p14:tracePt t="44703" x="7629525" y="1852613"/>
          <p14:tracePt t="44709" x="7629525" y="1860550"/>
          <p14:tracePt t="44738" x="7629525" y="1870075"/>
          <p14:tracePt t="44816" x="7637463" y="1870075"/>
          <p14:tracePt t="45251" x="7637463" y="1860550"/>
          <p14:tracePt t="45273" x="7637463" y="1852613"/>
          <p14:tracePt t="45308" x="7637463" y="1844675"/>
          <p14:tracePt t="45329" x="7637463" y="1835150"/>
          <p14:tracePt t="45335" x="7629525" y="1835150"/>
          <p14:tracePt t="45350" x="7621588" y="1835150"/>
          <p14:tracePt t="45363" x="7621588" y="1827213"/>
          <p14:tracePt t="45380" x="7621588" y="1819275"/>
          <p14:tracePt t="45406" x="7612063" y="1809750"/>
          <p14:tracePt t="45449" x="7604125" y="1801813"/>
          <p14:tracePt t="45463" x="7604125" y="1793875"/>
          <p14:tracePt t="45505" x="7604125" y="1784350"/>
          <p14:tracePt t="45526" x="7604125" y="1776413"/>
          <p14:tracePt t="45541" x="7604125" y="1766888"/>
          <p14:tracePt t="46597" x="7612063" y="1766888"/>
          <p14:tracePt t="46610" x="7612063" y="1776413"/>
          <p14:tracePt t="46646" x="7621588" y="1784350"/>
          <p14:tracePt t="46660" x="7629525" y="1784350"/>
          <p14:tracePt t="46682" x="7637463" y="1784350"/>
          <p14:tracePt t="46724" x="7637463" y="1793875"/>
          <p14:tracePt t="46788" x="7646988" y="1793875"/>
          <p14:tracePt t="46797" x="7646988" y="1801813"/>
          <p14:tracePt t="46801" x="7654925" y="1801813"/>
          <p14:tracePt t="46844" x="7662863" y="1801813"/>
          <p14:tracePt t="46858" x="7672388" y="1801813"/>
          <p14:tracePt t="46872" x="7672388" y="1809750"/>
          <p14:tracePt t="46887" x="7680325" y="1809750"/>
          <p14:tracePt t="46922" x="7688263" y="1809750"/>
          <p14:tracePt t="46936" x="7697788" y="1809750"/>
          <p14:tracePt t="46950" x="7697788" y="1819275"/>
          <p14:tracePt t="46977" x="7705725" y="1819275"/>
          <p14:tracePt t="46999" x="7715250" y="1819275"/>
          <p14:tracePt t="47020" x="7723188" y="1819275"/>
          <p14:tracePt t="47055" x="7731125" y="1819275"/>
          <p14:tracePt t="47076" x="7740650" y="1819275"/>
          <p14:tracePt t="47126" x="7748588" y="1819275"/>
          <p14:tracePt t="47175" x="7756525" y="1819275"/>
          <p14:tracePt t="47316" x="7756525" y="1827213"/>
          <p14:tracePt t="47366" x="7766050" y="1827213"/>
          <p14:tracePt t="48776" x="7766050" y="1835150"/>
          <p14:tracePt t="48783" x="7766050" y="1852613"/>
          <p14:tracePt t="48791" x="7773988" y="1860550"/>
          <p14:tracePt t="48797" x="7773988" y="1895475"/>
          <p14:tracePt t="48805" x="7791450" y="1928813"/>
          <p14:tracePt t="48814" x="7799388" y="1946275"/>
          <p14:tracePt t="48818" x="7807325" y="1989138"/>
          <p14:tracePt t="48826" x="7816850" y="2022475"/>
          <p14:tracePt t="48833" x="7832725" y="2065338"/>
          <p14:tracePt t="48841" x="7867650" y="2116138"/>
          <p14:tracePt t="48848" x="7875588" y="2166938"/>
          <p14:tracePt t="48852" x="7910513" y="2252663"/>
          <p14:tracePt t="48865" x="7926388" y="2311400"/>
          <p14:tracePt t="48870" x="7935913" y="2362200"/>
          <p14:tracePt t="48875" x="7969250" y="2422525"/>
          <p14:tracePt t="48884" x="7977188" y="2473325"/>
          <p14:tracePt t="48889" x="7986713" y="2516188"/>
          <p14:tracePt t="48898" x="7994650" y="2574925"/>
          <p14:tracePt t="48902" x="7994650" y="2633663"/>
          <p14:tracePt t="48911" x="7994650" y="2668588"/>
          <p14:tracePt t="48918" x="7994650" y="2676525"/>
          <p14:tracePt t="48925" x="7994650" y="2711450"/>
          <p14:tracePt t="48930" x="7986713" y="2736850"/>
          <p14:tracePt t="48939" x="7986713" y="2752725"/>
          <p14:tracePt t="48947" x="7986713" y="2770188"/>
          <p14:tracePt t="48951" x="7986713" y="2787650"/>
          <p14:tracePt t="48966" x="7977188" y="2813050"/>
          <p14:tracePt t="48975" x="7977188" y="2820988"/>
          <p14:tracePt t="48981" x="7977188" y="2838450"/>
          <p14:tracePt t="48988" x="7969250" y="2846388"/>
          <p14:tracePt t="48998" x="7969250" y="2855913"/>
          <p14:tracePt t="49001" x="7961313" y="2863850"/>
          <p14:tracePt t="49009" x="7951788" y="2871788"/>
          <p14:tracePt t="49017" x="7951788" y="2889250"/>
          <p14:tracePt t="49031" x="7935913" y="2906713"/>
          <p14:tracePt t="49037" x="7935913" y="2922588"/>
          <p14:tracePt t="49044" x="7918450" y="2932113"/>
          <p14:tracePt t="49052" x="7910513" y="2949575"/>
          <p14:tracePt t="49058" x="7910513" y="2957513"/>
          <p14:tracePt t="49067" x="7893050" y="2974975"/>
          <p14:tracePt t="49074" x="7893050" y="2982913"/>
          <p14:tracePt t="49081" x="7885113" y="2990850"/>
          <p14:tracePt t="49086" x="7885113" y="3000375"/>
          <p14:tracePt t="49093" x="7875588" y="3008313"/>
          <p14:tracePt t="49107" x="7867650" y="3016250"/>
          <p14:tracePt t="49114" x="7859713" y="3025775"/>
          <p14:tracePt t="49122" x="7850188" y="3033713"/>
          <p14:tracePt t="49136" x="7842250" y="3051175"/>
          <p14:tracePt t="49143" x="7842250" y="3059113"/>
          <p14:tracePt t="49150" x="7832725" y="3067050"/>
          <p14:tracePt t="49157" x="7824788" y="3076575"/>
          <p14:tracePt t="49165" x="7824788" y="3084513"/>
          <p14:tracePt t="49172" x="7807325" y="3094038"/>
          <p14:tracePt t="49181" x="7799388" y="3109913"/>
          <p14:tracePt t="49185" x="7791450" y="3119438"/>
          <p14:tracePt t="49193" x="7791450" y="3127375"/>
          <p14:tracePt t="49201" x="7781925" y="3127375"/>
          <p14:tracePt t="49206" x="7773988" y="3144838"/>
          <p14:tracePt t="49214" x="7766050" y="3144838"/>
          <p14:tracePt t="49221" x="7766050" y="3152775"/>
          <p14:tracePt t="49231" x="7756525" y="3160713"/>
          <p14:tracePt t="49235" x="7748588" y="3160713"/>
          <p14:tracePt t="49241" x="7748588" y="3170238"/>
          <p14:tracePt t="49249" x="7740650" y="3178175"/>
          <p14:tracePt t="49265" x="7731125" y="3186113"/>
          <p14:tracePt t="49278" x="7723188" y="3186113"/>
          <p14:tracePt t="49284" x="7723188" y="3195638"/>
          <p14:tracePt t="49305" x="7715250" y="3195638"/>
          <p14:tracePt t="49320" x="7705725" y="3195638"/>
          <p14:tracePt t="49340" x="7697788" y="3195638"/>
          <p14:tracePt t="49355" x="7697788" y="3186113"/>
          <p14:tracePt t="49370" x="7697788" y="3178175"/>
          <p14:tracePt t="49377" x="7688263" y="3170238"/>
          <p14:tracePt t="49384" x="7688263" y="3160713"/>
          <p14:tracePt t="49390" x="7688263" y="3152775"/>
          <p14:tracePt t="49397" x="7680325" y="3144838"/>
          <p14:tracePt t="49403" x="7680325" y="3127375"/>
          <p14:tracePt t="49410" x="7680325" y="3119438"/>
          <p14:tracePt t="49418" x="7680325" y="3101975"/>
          <p14:tracePt t="49425" x="7672388" y="3076575"/>
          <p14:tracePt t="49431" x="7672388" y="3051175"/>
          <p14:tracePt t="49439" x="7662863" y="3041650"/>
          <p14:tracePt t="49447" x="7654925" y="3008313"/>
          <p14:tracePt t="49452" x="7646988" y="2990850"/>
          <p14:tracePt t="49459" x="7646988" y="2957513"/>
          <p14:tracePt t="49468" x="7637463" y="2932113"/>
          <p14:tracePt t="49476" x="7637463" y="2906713"/>
          <p14:tracePt t="49482" x="7621588" y="2871788"/>
          <p14:tracePt t="49488" x="7621588" y="2846388"/>
          <p14:tracePt t="49498" x="7612063" y="2805113"/>
          <p14:tracePt t="49502" x="7586663" y="2719388"/>
          <p14:tracePt t="49510" x="7570788" y="2643188"/>
          <p14:tracePt t="49519" x="7561263" y="2582863"/>
          <p14:tracePt t="49524" x="7535863" y="2506663"/>
          <p14:tracePt t="49531" x="7518400" y="2455863"/>
          <p14:tracePt t="49537" x="7510463" y="2371725"/>
          <p14:tracePt t="49545" x="7485063" y="2311400"/>
          <p14:tracePt t="49554" x="7477125" y="2278063"/>
          <p14:tracePt t="49559" x="7459663" y="2243138"/>
          <p14:tracePt t="49568" x="7451725" y="2209800"/>
          <p14:tracePt t="49573" x="7434263" y="2174875"/>
          <p14:tracePt t="49580" x="7416800" y="2116138"/>
          <p14:tracePt t="49586" x="7408863" y="2065338"/>
          <p14:tracePt t="49594" x="7408863" y="2039938"/>
          <p14:tracePt t="49601" x="7391400" y="2005013"/>
          <p14:tracePt t="49609" x="7383463" y="1971675"/>
          <p14:tracePt t="49615" x="7373938" y="1938338"/>
          <p14:tracePt t="49621" x="7366000" y="1911350"/>
          <p14:tracePt t="49631" x="7358063" y="1885950"/>
          <p14:tracePt t="49635" x="7348538" y="1870075"/>
          <p14:tracePt t="49641" x="7340600" y="1852613"/>
          <p14:tracePt t="49651" x="7340600" y="1835150"/>
          <p14:tracePt t="49658" x="7340600" y="1827213"/>
          <p14:tracePt t="49664" x="7332663" y="1809750"/>
          <p14:tracePt t="49670" x="7332663" y="1793875"/>
          <p14:tracePt t="49681" x="7323138" y="1784350"/>
          <p14:tracePt t="49685" x="7323138" y="1766888"/>
          <p14:tracePt t="49692" x="7315200" y="1751013"/>
          <p14:tracePt t="49701" x="7307263" y="1751013"/>
          <p14:tracePt t="49707" x="7307263" y="1741488"/>
          <p14:tracePt t="49714" x="7307263" y="1725613"/>
          <p14:tracePt t="49720" x="7307263" y="1708150"/>
          <p14:tracePt t="49727" x="7297738" y="1700213"/>
          <p14:tracePt t="49735" x="7297738" y="1690688"/>
          <p14:tracePt t="49742" x="7297738" y="1682750"/>
          <p14:tracePt t="49749" x="7297738" y="1665288"/>
          <p14:tracePt t="49763" x="7289800" y="1649413"/>
          <p14:tracePt t="49770" x="7289800" y="1631950"/>
          <p14:tracePt t="49784" x="7289800" y="1614488"/>
          <p14:tracePt t="49797" x="7289800" y="1606550"/>
          <p14:tracePt t="49806" x="7289800" y="1597025"/>
          <p14:tracePt t="49814" x="7289800" y="1589088"/>
          <p14:tracePt t="49818" x="7289800" y="1581150"/>
          <p14:tracePt t="49833" x="7289800" y="1571625"/>
          <p14:tracePt t="49840" x="7281863" y="1571625"/>
          <p14:tracePt t="49846" x="7281863" y="1555750"/>
          <p14:tracePt t="49876" x="7281863" y="1546225"/>
          <p14:tracePt t="49925" x="7272338" y="1546225"/>
          <p14:tracePt t="49940" x="7264400" y="1546225"/>
          <p14:tracePt t="49966" x="7256463" y="1555750"/>
          <p14:tracePt t="49974" x="7256463" y="1563688"/>
          <p14:tracePt t="50016" x="7256463" y="1571625"/>
          <p14:tracePt t="50023" x="7246938" y="1571625"/>
          <p14:tracePt t="50038" x="7246938" y="1589088"/>
          <p14:tracePt t="50051" x="7239000" y="1589088"/>
          <p14:tracePt t="50065" x="7239000" y="1597025"/>
          <p14:tracePt t="50078" x="7239000" y="1606550"/>
          <p14:tracePt t="50094" x="7229475" y="1614488"/>
          <p14:tracePt t="50101" x="7229475" y="1622425"/>
          <p14:tracePt t="50115" x="7221538" y="1622425"/>
          <p14:tracePt t="50130" x="7221538" y="1631950"/>
          <p14:tracePt t="50143" x="7213600" y="1639888"/>
          <p14:tracePt t="50164" x="7213600" y="1649413"/>
          <p14:tracePt t="50172" x="7204075" y="1649413"/>
          <p14:tracePt t="50206" x="7204075" y="1657350"/>
          <p14:tracePt t="50220" x="7204075" y="1665288"/>
          <p14:tracePt t="50256" x="7196138" y="1674813"/>
          <p14:tracePt t="50276" x="7196138" y="1682750"/>
          <p14:tracePt t="50298" x="7188200" y="1690688"/>
          <p14:tracePt t="50326" x="7178675" y="1690688"/>
          <p14:tracePt t="50333" x="7170738" y="1700213"/>
          <p14:tracePt t="50368" x="7170738" y="1708150"/>
          <p14:tracePt t="50382" x="7162800" y="1708150"/>
          <p14:tracePt t="50395" x="7162800" y="1716088"/>
          <p14:tracePt t="50404" x="7153275" y="1716088"/>
          <p14:tracePt t="50424" x="7153275" y="1725613"/>
          <p14:tracePt t="50439" x="7153275" y="1733550"/>
          <p14:tracePt t="50474" x="7145338" y="1733550"/>
          <p14:tracePt t="50495" x="7145338" y="1741488"/>
          <p14:tracePt t="50502" x="7137400" y="1741488"/>
          <p14:tracePt t="50523" x="7137400" y="1751013"/>
          <p14:tracePt t="50545" x="7127875" y="1751013"/>
          <p14:tracePt t="50551" x="7127875" y="1758950"/>
          <p14:tracePt t="50573" x="7127875" y="1766888"/>
          <p14:tracePt t="50587" x="7119938" y="1766888"/>
          <p14:tracePt t="50594" x="7119938" y="1776413"/>
          <p14:tracePt t="50600" x="7112000" y="1776413"/>
          <p14:tracePt t="50629" x="7112000" y="1784350"/>
          <p14:tracePt t="50636" x="7112000" y="1793875"/>
          <p14:tracePt t="50643" x="7102475" y="1793875"/>
          <p14:tracePt t="50657" x="7094538" y="1809750"/>
          <p14:tracePt t="50662" x="7094538" y="1819275"/>
          <p14:tracePt t="50679" x="7085013" y="1827213"/>
          <p14:tracePt t="50685" x="7085013" y="1844675"/>
          <p14:tracePt t="50692" x="7085013" y="1852613"/>
          <p14:tracePt t="50706" x="7085013" y="1870075"/>
          <p14:tracePt t="50721" x="7077075" y="1878013"/>
          <p14:tracePt t="50729" x="7069138" y="1895475"/>
          <p14:tracePt t="50741" x="7059613" y="1920875"/>
          <p14:tracePt t="50748" x="7051675" y="1938338"/>
          <p14:tracePt t="50755" x="7051675" y="1954213"/>
          <p14:tracePt t="50763" x="7043738" y="1971675"/>
          <p14:tracePt t="50770" x="7034213" y="1997075"/>
          <p14:tracePt t="50778" x="7026275" y="2022475"/>
          <p14:tracePt t="50785" x="7018338" y="2039938"/>
          <p14:tracePt t="50791" x="7000875" y="2065338"/>
          <p14:tracePt t="50798" x="7000875" y="2082800"/>
          <p14:tracePt t="50806" x="6992938" y="2098675"/>
          <p14:tracePt t="50813" x="6983413" y="2124075"/>
          <p14:tracePt t="50820" x="6975475" y="2149475"/>
          <p14:tracePt t="50826" x="6967538" y="2166938"/>
          <p14:tracePt t="50833" x="6958013" y="2200275"/>
          <p14:tracePt t="50840" x="6942138" y="2217738"/>
          <p14:tracePt t="50847" x="6942138" y="2235200"/>
          <p14:tracePt t="50854" x="6932613" y="2260600"/>
          <p14:tracePt t="50861" x="6924675" y="2278063"/>
          <p14:tracePt t="50869" x="6907213" y="2293938"/>
          <p14:tracePt t="50875" x="6889750" y="2328863"/>
          <p14:tracePt t="50882" x="6881813" y="2362200"/>
          <p14:tracePt t="50889" x="6873875" y="2387600"/>
          <p14:tracePt t="50896" x="6856413" y="2430463"/>
          <p14:tracePt t="50904" x="6838950" y="2481263"/>
          <p14:tracePt t="50913" x="6813550" y="2541588"/>
          <p14:tracePt t="50919" x="6797675" y="2643188"/>
          <p14:tracePt t="50924" x="6770688" y="2701925"/>
          <p14:tracePt t="50932" x="6762750" y="2762250"/>
          <p14:tracePt t="50939" x="6754813" y="2820988"/>
          <p14:tracePt t="50946" x="6737350" y="2881313"/>
          <p14:tracePt t="50953" x="6737350" y="2932113"/>
          <p14:tracePt t="50965" x="6737350" y="2974975"/>
          <p14:tracePt t="50969" x="6737350" y="2990850"/>
          <p14:tracePt t="50974" x="6729413" y="3016250"/>
          <p14:tracePt t="50981" x="6729413" y="3059113"/>
          <p14:tracePt t="50988" x="6729413" y="3109913"/>
          <p14:tracePt t="50996" x="6729413" y="3203575"/>
          <p14:tracePt t="51003" x="6754813" y="3322638"/>
          <p14:tracePt t="51009" x="6797675" y="3568700"/>
          <p14:tracePt t="51017" x="6823075" y="3756025"/>
          <p14:tracePt t="51023" x="6831013" y="3867150"/>
          <p14:tracePt t="51029" x="6856413" y="3960813"/>
          <p14:tracePt t="51037" x="6873875" y="4044950"/>
          <p14:tracePt t="51047" x="6881813" y="4095750"/>
          <p14:tracePt t="51050" x="6889750" y="4121150"/>
          <p14:tracePt t="51059" x="6889750" y="4146550"/>
          <p14:tracePt t="51066" x="6889750" y="4181475"/>
          <p14:tracePt t="51073" x="6889750" y="4197350"/>
          <p14:tracePt t="51079" x="6899275" y="4214813"/>
          <p14:tracePt t="51087" x="6899275" y="4232275"/>
          <p14:tracePt t="51094" x="6907213" y="4240213"/>
          <p14:tracePt t="51100" x="6907213" y="4265613"/>
          <p14:tracePt t="51108" x="6907213" y="4283075"/>
          <p14:tracePt t="51115" x="6915150" y="4308475"/>
          <p14:tracePt t="51122" x="6950075" y="4402138"/>
          <p14:tracePt t="51130" x="6967538" y="4470400"/>
          <p14:tracePt t="51136" x="7000875" y="4572000"/>
          <p14:tracePt t="51143" x="7069138" y="4759325"/>
          <p14:tracePt t="51152" x="7137400" y="4946650"/>
          <p14:tracePt t="51157" x="7188200" y="5048250"/>
          <p14:tracePt t="51166" x="7204075" y="5099050"/>
          <p14:tracePt t="51172" x="7221538" y="5132388"/>
          <p14:tracePt t="51180" x="7229475" y="5141913"/>
          <p14:tracePt t="51185" x="7239000" y="5157788"/>
          <p14:tracePt t="51192" x="7239000" y="5167313"/>
          <p14:tracePt t="51200" x="7239000" y="5175250"/>
          <p14:tracePt t="51213" x="7246938" y="5175250"/>
          <p14:tracePt t="51221" x="7246938" y="5183188"/>
          <p14:tracePt t="51228" x="7246938" y="5192713"/>
          <p14:tracePt t="51241" x="7256463" y="5192713"/>
          <p14:tracePt t="51249" x="7264400" y="5192713"/>
          <p14:tracePt t="51255" x="7264400" y="5200650"/>
          <p14:tracePt t="51262" x="7264400" y="5208588"/>
          <p14:tracePt t="51270" x="7272338" y="5208588"/>
          <p14:tracePt t="51278" x="7281863" y="5208588"/>
          <p14:tracePt t="51284" x="7281863" y="5218113"/>
          <p14:tracePt t="51291" x="7297738" y="5218113"/>
          <p14:tracePt t="51298" x="7307263" y="5226050"/>
          <p14:tracePt t="51305" x="7307263" y="5235575"/>
          <p14:tracePt t="51312" x="7315200" y="5235575"/>
          <p14:tracePt t="51319" x="7323138" y="5235575"/>
          <p14:tracePt t="51327" x="7332663" y="5243513"/>
          <p14:tracePt t="51340" x="7332663" y="5251450"/>
          <p14:tracePt t="51346" x="7340600" y="5251450"/>
          <p14:tracePt t="51354" x="7348538" y="5251450"/>
          <p14:tracePt t="51376" x="7358063" y="5251450"/>
          <p14:tracePt t="51383" x="7366000" y="5251450"/>
          <p14:tracePt t="51396" x="7373938" y="5251450"/>
          <p14:tracePt t="51426" x="7383463" y="5251450"/>
          <p14:tracePt t="51446" x="7391400" y="5251450"/>
          <p14:tracePt t="51460" x="7400925" y="5251450"/>
          <p14:tracePt t="51474" x="7408863" y="5251450"/>
          <p14:tracePt t="51489" x="7416800" y="5251450"/>
          <p14:tracePt t="51496" x="7426325" y="5251450"/>
          <p14:tracePt t="51502" x="7434263" y="5251450"/>
          <p14:tracePt t="51509" x="7442200" y="5251450"/>
          <p14:tracePt t="51516" x="7459663" y="5251450"/>
          <p14:tracePt t="51523" x="7467600" y="5251450"/>
          <p14:tracePt t="51531" x="7502525" y="5251450"/>
          <p14:tracePt t="51538" x="7535863" y="5251450"/>
          <p14:tracePt t="51546" x="7553325" y="5251450"/>
          <p14:tracePt t="51551" x="7604125" y="5251450"/>
          <p14:tracePt t="51558" x="7646988" y="5251450"/>
          <p14:tracePt t="51566" x="7688263" y="5243513"/>
          <p14:tracePt t="51572" x="7748588" y="5243513"/>
          <p14:tracePt t="51580" x="7781925" y="5235575"/>
          <p14:tracePt t="51587" x="7824788" y="5235575"/>
          <p14:tracePt t="51594" x="7867650" y="5235575"/>
          <p14:tracePt t="51601" x="7900988" y="5235575"/>
          <p14:tracePt t="51608" x="7951788" y="5226050"/>
          <p14:tracePt t="51615" x="8029575" y="5218113"/>
          <p14:tracePt t="51622" x="8088313" y="5208588"/>
          <p14:tracePt t="51628" x="8131175" y="5200650"/>
          <p14:tracePt t="51636" x="8174038" y="5200650"/>
          <p14:tracePt t="51644" x="8207375" y="5192713"/>
          <p14:tracePt t="51651" x="8240713" y="5192713"/>
          <p14:tracePt t="51657" x="8275638" y="5183188"/>
          <p14:tracePt t="51663" x="8308975" y="5175250"/>
          <p14:tracePt t="51671" x="8318500" y="5167313"/>
          <p14:tracePt t="51678" x="8334375" y="5167313"/>
          <p14:tracePt t="51685" x="8359775" y="5157788"/>
          <p14:tracePt t="51693" x="8377238" y="5149850"/>
          <p14:tracePt t="51700" x="8385175" y="5149850"/>
          <p14:tracePt t="51707" x="8410575" y="5141913"/>
          <p14:tracePt t="51713" x="8428038" y="5141913"/>
          <p14:tracePt t="51720" x="8445500" y="5132388"/>
          <p14:tracePt t="51729" x="8478838" y="5124450"/>
          <p14:tracePt t="51733" x="8504238" y="5106988"/>
          <p14:tracePt t="51742" x="8539163" y="5091113"/>
          <p14:tracePt t="51749" x="8572500" y="5073650"/>
          <p14:tracePt t="51756" x="8648700" y="5030788"/>
          <p14:tracePt t="51763" x="8724900" y="4997450"/>
          <p14:tracePt t="51769" x="8777288" y="4946650"/>
          <p14:tracePt t="51777" x="8818563" y="4911725"/>
          <p14:tracePt t="51785" x="8843963" y="4903788"/>
          <p14:tracePt t="51790" x="8869363" y="4878388"/>
          <p14:tracePt t="51798" x="8912225" y="4852988"/>
          <p14:tracePt t="51805" x="8921750" y="4835525"/>
          <p14:tracePt t="51813" x="8937625" y="4818063"/>
          <p14:tracePt t="51819" x="8955088" y="4802188"/>
          <p14:tracePt t="51826" x="8972550" y="4784725"/>
          <p14:tracePt t="51834" x="8997950" y="4767263"/>
          <p14:tracePt t="51840" x="9005888" y="4749800"/>
          <p14:tracePt t="51848" x="9023350" y="4741863"/>
          <p14:tracePt t="51855" x="9048750" y="4716463"/>
          <p14:tracePt t="51864" x="9064625" y="4691063"/>
          <p14:tracePt t="51870" x="9082088" y="4683125"/>
          <p14:tracePt t="51876" x="9091613" y="4665663"/>
          <p14:tracePt t="51884" x="9107488" y="4648200"/>
          <p14:tracePt t="51889" x="9124950" y="4630738"/>
          <p14:tracePt t="51896" x="9132888" y="4614863"/>
          <p14:tracePt t="51903" x="9150350" y="4605338"/>
          <p14:tracePt t="51913" x="9158288" y="4589463"/>
          <p14:tracePt t="51917" x="9167813" y="4579938"/>
          <p14:tracePt t="51925" x="9175750" y="4564063"/>
          <p14:tracePt t="51933" x="9201150" y="4538663"/>
          <p14:tracePt t="51939" x="9209088" y="4529138"/>
          <p14:tracePt t="51947" x="9218613" y="4513263"/>
          <p14:tracePt t="51953" x="9218613" y="4495800"/>
          <p14:tracePt t="51965" x="9244013" y="4470400"/>
          <p14:tracePt t="51969" x="9261475" y="4452938"/>
          <p14:tracePt t="51974" x="9277350" y="4427538"/>
          <p14:tracePt t="51982" x="9294813" y="4402138"/>
          <p14:tracePt t="51988" x="9312275" y="4368800"/>
          <p14:tracePt t="51996" x="9320213" y="4351338"/>
          <p14:tracePt t="52001" x="9337675" y="4325938"/>
          <p14:tracePt t="52009" x="9337675" y="4316413"/>
          <p14:tracePt t="52017" x="9345613" y="4283075"/>
          <p14:tracePt t="52024" x="9353550" y="4265613"/>
          <p14:tracePt t="52033" x="9371013" y="4240213"/>
          <p14:tracePt t="52038" x="9380538" y="4214813"/>
          <p14:tracePt t="52046" x="9388475" y="4197350"/>
          <p14:tracePt t="52050" x="9396413" y="4164013"/>
          <p14:tracePt t="52058" x="9405938" y="4138613"/>
          <p14:tracePt t="52066" x="9413875" y="4130675"/>
          <p14:tracePt t="52073" x="9421813" y="4095750"/>
          <p14:tracePt t="52082" x="9421813" y="4079875"/>
          <p14:tracePt t="52087" x="9431338" y="4044950"/>
          <p14:tracePt t="52093" x="9439275" y="4027488"/>
          <p14:tracePt t="52101" x="9439275" y="3994150"/>
          <p14:tracePt t="52108" x="9447213" y="3960813"/>
          <p14:tracePt t="52115" x="9456738" y="3935413"/>
          <p14:tracePt t="52122" x="9464675" y="3900488"/>
          <p14:tracePt t="52130" x="9482138" y="3867150"/>
          <p14:tracePt t="52137" x="9482138" y="3832225"/>
          <p14:tracePt t="52143" x="9490075" y="3790950"/>
          <p14:tracePt t="52150" x="9498013" y="3781425"/>
          <p14:tracePt t="52157" x="9498013" y="3738563"/>
          <p14:tracePt t="52164" x="9507538" y="3713163"/>
          <p14:tracePt t="52171" x="9507538" y="3697288"/>
          <p14:tracePt t="52179" x="9515475" y="3679825"/>
          <p14:tracePt t="52186" x="9515475" y="3654425"/>
          <p14:tracePt t="52193" x="9515475" y="3646488"/>
          <p14:tracePt t="52200" x="9515475" y="3636963"/>
          <p14:tracePt t="52206" x="9515475" y="3629025"/>
          <p14:tracePt t="52212" x="9515475" y="3611563"/>
          <p14:tracePt t="52227" x="9515475" y="3603625"/>
          <p14:tracePt t="52234" x="9515475" y="3586163"/>
          <p14:tracePt t="52242" x="9515475" y="3568700"/>
          <p14:tracePt t="52249" x="9515475" y="3543300"/>
          <p14:tracePt t="52256" x="9515475" y="3527425"/>
          <p14:tracePt t="52262" x="9507538" y="3509963"/>
          <p14:tracePt t="52270" x="9507538" y="3475038"/>
          <p14:tracePt t="52277" x="9507538" y="3449638"/>
          <p14:tracePt t="52283" x="9507538" y="3441700"/>
          <p14:tracePt t="52291" x="9498013" y="3416300"/>
          <p14:tracePt t="52299" x="9498013" y="3390900"/>
          <p14:tracePt t="52306" x="9498013" y="3382963"/>
          <p14:tracePt t="52313" x="9498013" y="3365500"/>
          <p14:tracePt t="52319" x="9498013" y="3355975"/>
          <p14:tracePt t="52326" x="9490075" y="3340100"/>
          <p14:tracePt t="52334" x="9490075" y="3330575"/>
          <p14:tracePt t="52340" x="9482138" y="3322638"/>
          <p14:tracePt t="52348" x="9482138" y="3305175"/>
          <p14:tracePt t="52355" x="9482138" y="3289300"/>
          <p14:tracePt t="52363" x="9482138" y="3279775"/>
          <p14:tracePt t="52368" x="9472613" y="3263900"/>
          <p14:tracePt t="52375" x="9464675" y="3246438"/>
          <p14:tracePt t="52384" x="9464675" y="3228975"/>
          <p14:tracePt t="52389" x="9464675" y="3211513"/>
          <p14:tracePt t="52395" x="9456738" y="3186113"/>
          <p14:tracePt t="52404" x="9447213" y="3170238"/>
          <p14:tracePt t="52413" x="9447213" y="3152775"/>
          <p14:tracePt t="52416" x="9439275" y="3119438"/>
          <p14:tracePt t="52424" x="9431338" y="3094038"/>
          <p14:tracePt t="52432" x="9431338" y="3076575"/>
          <p14:tracePt t="52438" x="9431338" y="3051175"/>
          <p14:tracePt t="52446" x="9421813" y="3025775"/>
          <p14:tracePt t="52452" x="9413875" y="3000375"/>
          <p14:tracePt t="52460" x="9405938" y="2990850"/>
          <p14:tracePt t="52467" x="9405938" y="2974975"/>
          <p14:tracePt t="52474" x="9396413" y="2949575"/>
          <p14:tracePt t="52483" x="9388475" y="2940050"/>
          <p14:tracePt t="52488" x="9388475" y="2914650"/>
          <p14:tracePt t="52497" x="9388475" y="2897188"/>
          <p14:tracePt t="52503" x="9371013" y="2881313"/>
          <p14:tracePt t="52510" x="9363075" y="2863850"/>
          <p14:tracePt t="52517" x="9363075" y="2846388"/>
          <p14:tracePt t="52523" x="9345613" y="2820988"/>
          <p14:tracePt t="52529" x="9345613" y="2813050"/>
          <p14:tracePt t="52537" x="9328150" y="2795588"/>
          <p14:tracePt t="52546" x="9328150" y="2778125"/>
          <p14:tracePt t="52552" x="9312275" y="2770188"/>
          <p14:tracePt t="52559" x="9302750" y="2752725"/>
          <p14:tracePt t="52566" x="9294813" y="2736850"/>
          <p14:tracePt t="52572" x="9294813" y="2727325"/>
          <p14:tracePt t="52580" x="9286875" y="2719388"/>
          <p14:tracePt t="52585" x="9277350" y="2701925"/>
          <p14:tracePt t="52594" x="9261475" y="2693988"/>
          <p14:tracePt t="52601" x="9261475" y="2686050"/>
          <p14:tracePt t="52608" x="9251950" y="2676525"/>
          <p14:tracePt t="52616" x="9244013" y="2668588"/>
          <p14:tracePt t="52622" x="9236075" y="2660650"/>
          <p14:tracePt t="52630" x="9236075" y="2651125"/>
          <p14:tracePt t="52636" x="9236075" y="2643188"/>
          <p14:tracePt t="52643" x="9218613" y="2625725"/>
          <p14:tracePt t="52650" x="9209088" y="2608263"/>
          <p14:tracePt t="52658" x="9193213" y="2600325"/>
          <p14:tracePt t="52665" x="9183688" y="2582863"/>
          <p14:tracePt t="52671" x="9175750" y="2566988"/>
          <p14:tracePt t="52678" x="9167813" y="2557463"/>
          <p14:tracePt t="52685" x="9142413" y="2549525"/>
          <p14:tracePt t="52692" x="9142413" y="2532063"/>
          <p14:tracePt t="52699" x="9124950" y="2524125"/>
          <p14:tracePt t="52707" x="9107488" y="2506663"/>
          <p14:tracePt t="52713" x="9099550" y="2498725"/>
          <p14:tracePt t="52720" x="9091613" y="2481263"/>
          <p14:tracePt t="52728" x="9074150" y="2463800"/>
          <p14:tracePt t="52734" x="9048750" y="2447925"/>
          <p14:tracePt t="52742" x="9031288" y="2422525"/>
          <p14:tracePt t="52749" x="9005888" y="2397125"/>
          <p14:tracePt t="52756" x="8955088" y="2336800"/>
          <p14:tracePt t="52762" x="8869363" y="2252663"/>
          <p14:tracePt t="52770" x="8818563" y="2217738"/>
          <p14:tracePt t="52776" x="8785225" y="2174875"/>
          <p14:tracePt t="52784" x="8734425" y="2124075"/>
          <p14:tracePt t="52791" x="8716963" y="2098675"/>
          <p14:tracePt t="52798" x="8691563" y="2073275"/>
          <p14:tracePt t="52806" x="8666163" y="2055813"/>
          <p14:tracePt t="52812" x="8648700" y="2030413"/>
          <p14:tracePt t="52819" x="8632825" y="2030413"/>
          <p14:tracePt t="52826" x="8605838" y="2014538"/>
          <p14:tracePt t="52834" x="8597900" y="1997075"/>
          <p14:tracePt t="52840" x="8580438" y="1989138"/>
          <p14:tracePt t="52848" x="8555038" y="1971675"/>
          <p14:tracePt t="52855" x="8539163" y="1946275"/>
          <p14:tracePt t="52861" x="8513763" y="1938338"/>
          <p14:tracePt t="52868" x="8496300" y="1938338"/>
          <p14:tracePt t="52875" x="8470900" y="1920875"/>
          <p14:tracePt t="52884" x="8453438" y="1903413"/>
          <p14:tracePt t="52890" x="8428038" y="1885950"/>
          <p14:tracePt t="52898" x="8410575" y="1878013"/>
          <p14:tracePt t="52904" x="8377238" y="1860550"/>
          <p14:tracePt t="52912" x="8351838" y="1852613"/>
          <p14:tracePt t="52925" x="8326438" y="1844675"/>
          <p14:tracePt t="52933" x="8301038" y="1835150"/>
          <p14:tracePt t="52939" x="8266113" y="1819275"/>
          <p14:tracePt t="52946" x="8250238" y="1819275"/>
          <p14:tracePt t="52953" x="8224838" y="1801813"/>
          <p14:tracePt t="52960" x="8199438" y="1793875"/>
          <p14:tracePt t="52981" x="8121650" y="1758950"/>
          <p14:tracePt t="52989" x="8088313" y="1741488"/>
          <p14:tracePt t="52996" x="8037513" y="1716088"/>
          <p14:tracePt t="53002" x="8004175" y="1708150"/>
          <p14:tracePt t="53009" x="7969250" y="1700213"/>
          <p14:tracePt t="53017" x="7935913" y="1690688"/>
          <p14:tracePt t="53024" x="7893050" y="1682750"/>
          <p14:tracePt t="53031" x="7842250" y="1665288"/>
          <p14:tracePt t="53037" x="7799388" y="1639888"/>
          <p14:tracePt t="53046" x="7766050" y="1631950"/>
          <p14:tracePt t="53051" x="7740650" y="1622425"/>
          <p14:tracePt t="53058" x="7697788" y="1614488"/>
          <p14:tracePt t="53066" x="7680325" y="1614488"/>
          <p14:tracePt t="53073" x="7646988" y="1606550"/>
          <p14:tracePt t="53079" x="7637463" y="1606550"/>
          <p14:tracePt t="53087" x="7621588" y="1606550"/>
          <p14:tracePt t="53094" x="7604125" y="1597025"/>
          <p14:tracePt t="53101" x="7596188" y="1597025"/>
          <p14:tracePt t="53107" x="7586663" y="1597025"/>
          <p14:tracePt t="53115" x="7578725" y="1597025"/>
          <p14:tracePt t="53122" x="7561263" y="1597025"/>
          <p14:tracePt t="53129" x="7545388" y="1597025"/>
          <p14:tracePt t="53143" x="7527925" y="1597025"/>
          <p14:tracePt t="53150" x="7518400" y="1597025"/>
          <p14:tracePt t="53157" x="7502525" y="1597025"/>
          <p14:tracePt t="53164" x="7493000" y="1597025"/>
          <p14:tracePt t="53179" x="7477125" y="1597025"/>
          <p14:tracePt t="53185" x="7467600" y="1597025"/>
          <p14:tracePt t="53192" x="7459663" y="1597025"/>
          <p14:tracePt t="53200" x="7451725" y="1597025"/>
          <p14:tracePt t="53207" x="7442200" y="1597025"/>
          <p14:tracePt t="53212" x="7434263" y="1597025"/>
          <p14:tracePt t="53220" x="7416800" y="1597025"/>
          <p14:tracePt t="53235" x="7400925" y="1606550"/>
          <p14:tracePt t="53242" x="7391400" y="1606550"/>
          <p14:tracePt t="53249" x="7383463" y="1606550"/>
          <p14:tracePt t="53256" x="7383463" y="1614488"/>
          <p14:tracePt t="53263" x="7366000" y="1614488"/>
          <p14:tracePt t="53270" x="7358063" y="1614488"/>
          <p14:tracePt t="53284" x="7348538" y="1614488"/>
          <p14:tracePt t="53291" x="7340600" y="1614488"/>
          <p14:tracePt t="53299" x="7340600" y="1622425"/>
          <p14:tracePt t="53305" x="7332663" y="1622425"/>
          <p14:tracePt t="53313" x="7323138" y="1622425"/>
          <p14:tracePt t="53319" x="7315200" y="1631950"/>
          <p14:tracePt t="53326" x="7315200" y="1639888"/>
          <p14:tracePt t="53333" x="7307263" y="1639888"/>
          <p14:tracePt t="53340" x="7297738" y="1639888"/>
          <p14:tracePt t="53348" x="7289800" y="1639888"/>
          <p14:tracePt t="53353" x="7281863" y="1639888"/>
          <p14:tracePt t="53362" x="7272338" y="1649413"/>
          <p14:tracePt t="53370" x="7272338" y="1657350"/>
          <p14:tracePt t="53375" x="7264400" y="1657350"/>
          <p14:tracePt t="53383" x="7256463" y="1657350"/>
          <p14:tracePt t="53390" x="7246938" y="1665288"/>
          <p14:tracePt t="53403" x="7239000" y="1674813"/>
          <p14:tracePt t="53411" x="7221538" y="1682750"/>
          <p14:tracePt t="53426" x="7213600" y="1690688"/>
          <p14:tracePt t="53439" x="7196138" y="1690688"/>
          <p14:tracePt t="53447" x="7188200" y="1708150"/>
          <p14:tracePt t="53460" x="7178675" y="1725613"/>
          <p14:tracePt t="53467" x="7170738" y="1733550"/>
          <p14:tracePt t="53482" x="7153275" y="1741488"/>
          <p14:tracePt t="53488" x="7153275" y="1751013"/>
          <p14:tracePt t="53496" x="7145338" y="1758950"/>
          <p14:tracePt t="53502" x="7137400" y="1766888"/>
          <p14:tracePt t="53509" x="7127875" y="1776413"/>
          <p14:tracePt t="53517" x="7119938" y="1784350"/>
          <p14:tracePt t="53523" x="7102475" y="1809750"/>
          <p14:tracePt t="53532" x="7094538" y="1819275"/>
          <p14:tracePt t="53537" x="7085013" y="1827213"/>
          <p14:tracePt t="53547" x="7069138" y="1844675"/>
          <p14:tracePt t="53551" x="7043738" y="1860550"/>
          <p14:tracePt t="53559" x="7034213" y="1878013"/>
          <p14:tracePt t="53564" x="7026275" y="1895475"/>
          <p14:tracePt t="53572" x="7008813" y="1928813"/>
          <p14:tracePt t="53580" x="6992938" y="1946275"/>
          <p14:tracePt t="53587" x="6975475" y="1971675"/>
          <p14:tracePt t="53596" x="6958013" y="1989138"/>
          <p14:tracePt t="53600" x="6942138" y="2014538"/>
          <p14:tracePt t="53608" x="6915150" y="2065338"/>
          <p14:tracePt t="53616" x="6881813" y="2124075"/>
          <p14:tracePt t="53622" x="6864350" y="2174875"/>
          <p14:tracePt t="53630" x="6848475" y="2235200"/>
          <p14:tracePt t="53636" x="6823075" y="2311400"/>
          <p14:tracePt t="53643" x="6788150" y="2397125"/>
          <p14:tracePt t="53651" x="6770688" y="2524125"/>
          <p14:tracePt t="53657" x="6770688" y="2608263"/>
          <p14:tracePt t="53666" x="6745288" y="2701925"/>
          <p14:tracePt t="53671" x="6737350" y="2787650"/>
          <p14:tracePt t="53679" x="6719888" y="2897188"/>
          <p14:tracePt t="53685" x="6711950" y="3000375"/>
          <p14:tracePt t="53692" x="6711950" y="3101975"/>
          <p14:tracePt t="53700" x="6711950" y="3170238"/>
          <p14:tracePt t="53707" x="6711950" y="3254375"/>
          <p14:tracePt t="53713" x="6711950" y="3330575"/>
          <p14:tracePt t="53720" x="6711950" y="3382963"/>
          <p14:tracePt t="53728" x="6711950" y="3459163"/>
          <p14:tracePt t="53735" x="6711950" y="3543300"/>
          <p14:tracePt t="53742" x="6719888" y="3586163"/>
          <p14:tracePt t="53749" x="6729413" y="3619500"/>
          <p14:tracePt t="53756" x="6745288" y="3671888"/>
          <p14:tracePt t="53764" x="6745288" y="3697288"/>
          <p14:tracePt t="53770" x="6762750" y="3748088"/>
          <p14:tracePt t="53775" x="6770688" y="3824288"/>
          <p14:tracePt t="53784" x="6780213" y="3883025"/>
          <p14:tracePt t="53792" x="6797675" y="3943350"/>
          <p14:tracePt t="53799" x="6805613" y="3976688"/>
          <p14:tracePt t="53805" x="6805613" y="4019550"/>
          <p14:tracePt t="53811" x="6823075" y="4052888"/>
          <p14:tracePt t="53819" x="6831013" y="4079875"/>
          <p14:tracePt t="53826" x="6838950" y="4095750"/>
          <p14:tracePt t="53833" x="6848475" y="4121150"/>
          <p14:tracePt t="53841" x="6864350" y="4138613"/>
          <p14:tracePt t="53848" x="6864350" y="4146550"/>
          <p14:tracePt t="53854" x="6881813" y="4181475"/>
          <p14:tracePt t="53863" x="6899275" y="4197350"/>
          <p14:tracePt t="53869" x="6907213" y="4232275"/>
          <p14:tracePt t="53875" x="6924675" y="4265613"/>
          <p14:tracePt t="53883" x="6950075" y="4308475"/>
          <p14:tracePt t="53890" x="6975475" y="4341813"/>
          <p14:tracePt t="53898" x="7000875" y="4376738"/>
          <p14:tracePt t="53904" x="7034213" y="4427538"/>
          <p14:tracePt t="53911" x="7059613" y="4460875"/>
          <p14:tracePt t="53919" x="7102475" y="4503738"/>
          <p14:tracePt t="53924" x="7127875" y="4538663"/>
          <p14:tracePt t="53931" x="7170738" y="4589463"/>
          <p14:tracePt t="53939" x="7188200" y="4614863"/>
          <p14:tracePt t="53946" x="7196138" y="4630738"/>
          <p14:tracePt t="53953" x="7221538" y="4657725"/>
          <p14:tracePt t="53960" x="7246938" y="4673600"/>
          <p14:tracePt t="53979" x="7366000" y="4733925"/>
          <p14:tracePt t="53988" x="7426325" y="4767263"/>
          <p14:tracePt t="53995" x="7493000" y="4784725"/>
          <p14:tracePt t="54003" x="7578725" y="4818063"/>
          <p14:tracePt t="54009" x="7680325" y="4852988"/>
          <p14:tracePt t="54016" x="7842250" y="4878388"/>
          <p14:tracePt t="54024" x="7969250" y="4903788"/>
          <p14:tracePt t="54032" x="8121650" y="4911725"/>
          <p14:tracePt t="54037" x="8377238" y="4972050"/>
          <p14:tracePt t="54046" x="8539163" y="4997450"/>
          <p14:tracePt t="54052" x="8648700" y="5030788"/>
          <p14:tracePt t="54059" x="8767763" y="5056188"/>
          <p14:tracePt t="54067" x="8886825" y="5073650"/>
          <p14:tracePt t="54072" x="8980488" y="5091113"/>
          <p14:tracePt t="54079" x="9074150" y="5099050"/>
          <p14:tracePt t="54086" x="9099550" y="5099050"/>
          <p14:tracePt t="54094" x="9142413" y="5099050"/>
          <p14:tracePt t="54101" x="9175750" y="5099050"/>
          <p14:tracePt t="54108" x="9201150" y="5099050"/>
          <p14:tracePt t="54116" x="9226550" y="5099050"/>
          <p14:tracePt t="54122" x="9244013" y="5099050"/>
          <p14:tracePt t="54130" x="9251950" y="5091113"/>
          <p14:tracePt t="54136" x="9261475" y="5091113"/>
          <p14:tracePt t="54143" x="9277350" y="5073650"/>
          <p14:tracePt t="54150" x="9312275" y="5056188"/>
          <p14:tracePt t="54158" x="9363075" y="4987925"/>
          <p14:tracePt t="54166" x="9421813" y="4868863"/>
          <p14:tracePt t="54172" x="9507538" y="4699000"/>
          <p14:tracePt t="54179" x="9609138" y="4402138"/>
          <p14:tracePt t="54185" x="9677400" y="4095750"/>
          <p14:tracePt t="54192" x="9728200" y="3756025"/>
          <p14:tracePt t="54200" x="9761538" y="3568700"/>
          <p14:tracePt t="54206" x="9771063" y="3416300"/>
          <p14:tracePt t="54214" x="9796463" y="3271838"/>
          <p14:tracePt t="54221" x="9804400" y="3170238"/>
          <p14:tracePt t="54229" x="9829800" y="3041650"/>
          <p14:tracePt t="54234" x="9829800" y="2914650"/>
          <p14:tracePt t="54242" x="9829800" y="2813050"/>
          <p14:tracePt t="54249" x="9829800" y="2727325"/>
          <p14:tracePt t="54255" x="9812338" y="2600325"/>
          <p14:tracePt t="54262" x="9796463" y="2473325"/>
          <p14:tracePt t="54270" x="9761538" y="2371725"/>
          <p14:tracePt t="54279" x="9736138" y="2252663"/>
          <p14:tracePt t="54283" x="9702800" y="2166938"/>
          <p14:tracePt t="54291" x="9667875" y="2073275"/>
          <p14:tracePt t="54299" x="9626600" y="1989138"/>
          <p14:tracePt t="54305" x="9566275" y="1903413"/>
          <p14:tracePt t="54313" x="9515475" y="1827213"/>
          <p14:tracePt t="54320" x="9472613" y="1776413"/>
          <p14:tracePt t="54327" x="9431338" y="1741488"/>
          <p14:tracePt t="54335" x="9405938" y="1716088"/>
          <p14:tracePt t="54340" x="9380538" y="1700213"/>
          <p14:tracePt t="54348" x="9363075" y="1682750"/>
          <p14:tracePt t="54354" x="9337675" y="1657350"/>
          <p14:tracePt t="54361" x="9312275" y="1639888"/>
          <p14:tracePt t="54369" x="9294813" y="1631950"/>
          <p14:tracePt t="54376" x="9269413" y="1622425"/>
          <p14:tracePt t="54384" x="9236075" y="1589088"/>
          <p14:tracePt t="54390" x="9218613" y="1581150"/>
          <p14:tracePt t="54395" x="9183688" y="1563688"/>
          <p14:tracePt t="54403" x="9142413" y="1530350"/>
          <p14:tracePt t="54412" x="9107488" y="1512888"/>
          <p14:tracePt t="54418" x="9082088" y="1495425"/>
          <p14:tracePt t="54425" x="9048750" y="1477963"/>
          <p14:tracePt t="54432" x="9013825" y="1462088"/>
          <p14:tracePt t="54439" x="8980488" y="1436688"/>
          <p14:tracePt t="54446" x="8947150" y="1419225"/>
          <p14:tracePt t="54453" x="8921750" y="1401763"/>
          <p14:tracePt t="54461" x="8886825" y="1385888"/>
          <p14:tracePt t="54468" x="8853488" y="1368425"/>
          <p14:tracePt t="54474" x="8828088" y="1350963"/>
          <p14:tracePt t="54482" x="8802688" y="1333500"/>
          <p14:tracePt t="54488" x="8777288" y="1325563"/>
          <p14:tracePt t="54496" x="8759825" y="1317625"/>
          <p14:tracePt t="54503" x="8734425" y="1308100"/>
          <p14:tracePt t="54510" x="8709025" y="1300163"/>
          <p14:tracePt t="54517" x="8699500" y="1300163"/>
          <p14:tracePt t="54523" x="8674100" y="1292225"/>
          <p14:tracePt t="54530" x="8658225" y="1292225"/>
          <p14:tracePt t="54537" x="8648700" y="1292225"/>
          <p14:tracePt t="54546" x="8632825" y="1292225"/>
          <p14:tracePt t="54552" x="8615363" y="1292225"/>
          <p14:tracePt t="54559" x="8605838" y="1292225"/>
          <p14:tracePt t="54566" x="8580438" y="1292225"/>
          <p14:tracePt t="54572" x="8564563" y="1292225"/>
          <p14:tracePt t="54580" x="8555038" y="1292225"/>
          <p14:tracePt t="54587" x="8529638" y="1292225"/>
          <p14:tracePt t="54596" x="8513763" y="1308100"/>
          <p14:tracePt t="54601" x="8496300" y="1308100"/>
          <p14:tracePt t="54608" x="8470900" y="1308100"/>
          <p14:tracePt t="54615" x="8453438" y="1325563"/>
          <p14:tracePt t="54622" x="8428038" y="1333500"/>
          <p14:tracePt t="54629" x="8410575" y="1350963"/>
          <p14:tracePt t="54637" x="8377238" y="1368425"/>
          <p14:tracePt t="54645" x="8326438" y="1385888"/>
          <p14:tracePt t="54652" x="8291513" y="1393825"/>
          <p14:tracePt t="54657" x="8258175" y="1411288"/>
          <p14:tracePt t="54663" x="8224838" y="1427163"/>
          <p14:tracePt t="54671" x="8189913" y="1444625"/>
          <p14:tracePt t="54679" x="8156575" y="1462088"/>
          <p14:tracePt t="54686" x="8131175" y="1470025"/>
          <p14:tracePt t="54693" x="8105775" y="1487488"/>
          <p14:tracePt t="54701" x="8080375" y="1495425"/>
          <p14:tracePt t="54706" x="8070850" y="1504950"/>
          <p14:tracePt t="54713" x="8045450" y="1512888"/>
          <p14:tracePt t="54720" x="8037513" y="1520825"/>
          <p14:tracePt t="54728" x="8029575" y="1520825"/>
          <p14:tracePt t="54735" x="8012113" y="1520825"/>
          <p14:tracePt t="54741" x="7994650" y="1530350"/>
          <p14:tracePt t="54748" x="7994650" y="1538288"/>
          <p14:tracePt t="54755" x="7977188" y="1538288"/>
          <p14:tracePt t="54763" x="7961313" y="1546225"/>
          <p14:tracePt t="54769" x="7951788" y="1555750"/>
          <p14:tracePt t="54778" x="7935913" y="1555750"/>
          <p14:tracePt t="54784" x="7926388" y="1555750"/>
          <p14:tracePt t="54791" x="7918450" y="1563688"/>
          <p14:tracePt t="54798" x="7900988" y="1571625"/>
          <p14:tracePt t="54804" x="7893050" y="1581150"/>
          <p14:tracePt t="54813" x="7875588" y="1589088"/>
          <p14:tracePt t="54819" x="7867650" y="1589088"/>
          <p14:tracePt t="54827" x="7859713" y="1597025"/>
          <p14:tracePt t="54832" x="7842250" y="1614488"/>
          <p14:tracePt t="54840" x="7824788" y="1622425"/>
          <p14:tracePt t="54849" x="7816850" y="1622425"/>
          <p14:tracePt t="54855" x="7807325" y="1631950"/>
          <p14:tracePt t="54861" x="7791450" y="1639888"/>
          <p14:tracePt t="54869" x="7773988" y="1639888"/>
          <p14:tracePt t="54875" x="7773988" y="1649413"/>
          <p14:tracePt t="54882" x="7756525" y="1657350"/>
          <p14:tracePt t="54890" x="7748588" y="1657350"/>
          <p14:tracePt t="54896" x="7740650" y="1665288"/>
          <p14:tracePt t="54905" x="7723188" y="1665288"/>
          <p14:tracePt t="54913" x="7723188" y="1674813"/>
          <p14:tracePt t="54916" x="7715250" y="1682750"/>
          <p14:tracePt t="54925" x="7688263" y="1690688"/>
          <p14:tracePt t="54939" x="7680325" y="1700213"/>
          <p14:tracePt t="54945" x="7672388" y="1708150"/>
          <p14:tracePt t="54953" x="7662863" y="1708150"/>
          <p14:tracePt t="54960" x="7654925" y="1716088"/>
          <p14:tracePt t="54978" x="7637463" y="1716088"/>
          <p14:tracePt t="54981" x="7637463" y="1725613"/>
          <p14:tracePt t="54989" x="7629525" y="1733550"/>
          <p14:tracePt t="54996" x="7621588" y="1733550"/>
          <p14:tracePt t="55003" x="7612063" y="1741488"/>
          <p14:tracePt t="55009" x="7604125" y="1741488"/>
          <p14:tracePt t="55016" x="7596188" y="1751013"/>
          <p14:tracePt t="55023" x="7596188" y="1758950"/>
          <p14:tracePt t="55029" x="7586663" y="1758950"/>
          <p14:tracePt t="55046" x="7578725" y="1758950"/>
          <p14:tracePt t="55051" x="7570788" y="1776413"/>
          <p14:tracePt t="55072" x="7561263" y="1776413"/>
          <p14:tracePt t="55079" x="7553325" y="1776413"/>
          <p14:tracePt t="55087" x="7553325" y="1784350"/>
          <p14:tracePt t="55101" x="7545388" y="1793875"/>
          <p14:tracePt t="55108" x="7535863" y="1793875"/>
          <p14:tracePt t="55122" x="7527925" y="1801813"/>
          <p14:tracePt t="55136" x="7518400" y="1801813"/>
          <p14:tracePt t="55143" x="7518400" y="1809750"/>
          <p14:tracePt t="55150" x="7510463" y="1809750"/>
          <p14:tracePt t="55157" x="7502525" y="1809750"/>
          <p14:tracePt t="55164" x="7502525" y="1819275"/>
          <p14:tracePt t="55172" x="7502525" y="1827213"/>
          <p14:tracePt t="55185" x="7485063" y="1827213"/>
          <p14:tracePt t="55199" x="7467600" y="1844675"/>
          <p14:tracePt t="55212" x="7459663" y="1852613"/>
          <p14:tracePt t="55221" x="7451725" y="1860550"/>
          <p14:tracePt t="55235" x="7434263" y="1860550"/>
          <p14:tracePt t="55242" x="7416800" y="1878013"/>
          <p14:tracePt t="55248" x="7391400" y="1895475"/>
          <p14:tracePt t="55256" x="7373938" y="1903413"/>
          <p14:tracePt t="55265" x="7358063" y="1920875"/>
          <p14:tracePt t="55270" x="7323138" y="1928813"/>
          <p14:tracePt t="55277" x="7297738" y="1946275"/>
          <p14:tracePt t="55284" x="7281863" y="1946275"/>
          <p14:tracePt t="55291" x="7256463" y="1954213"/>
          <p14:tracePt t="55299" x="7229475" y="1971675"/>
          <p14:tracePt t="55305" x="7213600" y="1979613"/>
          <p14:tracePt t="55312" x="7204075" y="1989138"/>
          <p14:tracePt t="55319" x="7188200" y="1997075"/>
          <p14:tracePt t="55326" x="7170738" y="1997075"/>
          <p14:tracePt t="55333" x="7170738" y="2005013"/>
          <p14:tracePt t="55340" x="7162800" y="2005013"/>
          <p14:tracePt t="55348" x="7153275" y="2005013"/>
          <p14:tracePt t="55355" x="7145338" y="2014538"/>
          <p14:tracePt t="55362" x="7137400" y="2022475"/>
          <p14:tracePt t="55368" x="7127875" y="2022475"/>
          <p14:tracePt t="55375" x="7119938" y="2022475"/>
          <p14:tracePt t="55382" x="7119938" y="2030413"/>
          <p14:tracePt t="55389" x="7112000" y="2030413"/>
          <p14:tracePt t="55396" x="7102475" y="2030413"/>
          <p14:tracePt t="55404" x="7102475" y="2039938"/>
          <p14:tracePt t="55418" x="7094538" y="2047875"/>
          <p14:tracePt t="55432" x="7085013" y="2055813"/>
          <p14:tracePt t="55446" x="7077075" y="2055813"/>
          <p14:tracePt t="55459" x="7077075" y="2065338"/>
          <p14:tracePt t="55467" x="7077075" y="2073275"/>
          <p14:tracePt t="55495" x="7077075" y="2082800"/>
          <p14:tracePt t="55503" x="7077075" y="2090738"/>
          <p14:tracePt t="55523" x="7077075" y="2098675"/>
          <p14:tracePt t="55529" x="7077075" y="2108200"/>
          <p14:tracePt t="55538" x="7069138" y="2108200"/>
          <p14:tracePt t="55546" x="7069138" y="2116138"/>
          <p14:tracePt t="55551" x="7059613" y="2116138"/>
          <p14:tracePt t="55559" x="7059613" y="2124075"/>
          <p14:tracePt t="55567" x="7059613" y="2133600"/>
          <p14:tracePt t="55579" x="7059613" y="2149475"/>
          <p14:tracePt t="55587" x="7059613" y="2166938"/>
          <p14:tracePt t="55596" x="7051675" y="2166938"/>
          <p14:tracePt t="55601" x="7051675" y="2192338"/>
          <p14:tracePt t="55608" x="7043738" y="2192338"/>
          <p14:tracePt t="55615" x="7043738" y="2209800"/>
          <p14:tracePt t="55622" x="7034213" y="2227263"/>
          <p14:tracePt t="55628" x="7034213" y="2235200"/>
          <p14:tracePt t="55636" x="7034213" y="2252663"/>
          <p14:tracePt t="55644" x="7034213" y="2260600"/>
          <p14:tracePt t="55650" x="7026275" y="2286000"/>
          <p14:tracePt t="55657" x="7026275" y="2293938"/>
          <p14:tracePt t="55664" x="7026275" y="2303463"/>
          <p14:tracePt t="55671" x="7026275" y="2319338"/>
          <p14:tracePt t="55679" x="7026275" y="2336800"/>
          <p14:tracePt t="55686" x="7018338" y="2344738"/>
          <p14:tracePt t="55693" x="7018338" y="2354263"/>
          <p14:tracePt t="55700" x="7008813" y="2371725"/>
          <p14:tracePt t="55706" x="7000875" y="2387600"/>
          <p14:tracePt t="55713" x="7000875" y="2405063"/>
          <p14:tracePt t="55720" x="6992938" y="2413000"/>
          <p14:tracePt t="55729" x="6992938" y="2430463"/>
          <p14:tracePt t="55735" x="6992938" y="2447925"/>
          <p14:tracePt t="55741" x="6983413" y="2463800"/>
          <p14:tracePt t="55749" x="6983413" y="2481263"/>
          <p14:tracePt t="55756" x="6983413" y="2498725"/>
          <p14:tracePt t="55762" x="6983413" y="2506663"/>
          <p14:tracePt t="55770" x="6983413" y="2524125"/>
          <p14:tracePt t="55779" x="6983413" y="2532063"/>
          <p14:tracePt t="55784" x="6983413" y="2549525"/>
          <p14:tracePt t="55791" x="6975475" y="2566988"/>
          <p14:tracePt t="55798" x="6967538" y="2582863"/>
          <p14:tracePt t="55806" x="6967538" y="2600325"/>
          <p14:tracePt t="55813" x="6967538" y="2617788"/>
          <p14:tracePt t="55819" x="6958013" y="2625725"/>
          <p14:tracePt t="55827" x="6958013" y="2643188"/>
          <p14:tracePt t="55834" x="6958013" y="2668588"/>
          <p14:tracePt t="55840" x="6950075" y="2686050"/>
          <p14:tracePt t="55847" x="6950075" y="2711450"/>
          <p14:tracePt t="55855" x="6950075" y="2736850"/>
          <p14:tracePt t="55863" x="6950075" y="2762250"/>
          <p14:tracePt t="55869" x="6950075" y="2770188"/>
          <p14:tracePt t="55876" x="6950075" y="2795588"/>
          <p14:tracePt t="55883" x="6950075" y="2830513"/>
          <p14:tracePt t="55889" x="6950075" y="2855913"/>
          <p14:tracePt t="55895" x="6950075" y="2881313"/>
          <p14:tracePt t="55903" x="6950075" y="2922588"/>
          <p14:tracePt t="55911" x="6950075" y="2940050"/>
          <p14:tracePt t="55918" x="6950075" y="2965450"/>
          <p14:tracePt t="55926" x="6950075" y="2990850"/>
          <p14:tracePt t="55932" x="6950075" y="3016250"/>
          <p14:tracePt t="55939" x="6950075" y="3041650"/>
          <p14:tracePt t="55945" x="6950075" y="3067050"/>
          <p14:tracePt t="55953" x="6950075" y="3084513"/>
          <p14:tracePt t="55963" x="6950075" y="3109913"/>
          <p14:tracePt t="55968" x="6950075" y="3127375"/>
          <p14:tracePt t="55974" x="6950075" y="3144838"/>
          <p14:tracePt t="55981" x="6950075" y="3170238"/>
          <p14:tracePt t="55988" x="6950075" y="3195638"/>
          <p14:tracePt t="55996" x="6950075" y="3203575"/>
          <p14:tracePt t="56002" x="6958013" y="3228975"/>
          <p14:tracePt t="56009" x="6958013" y="3254375"/>
          <p14:tracePt t="56017" x="6958013" y="3271838"/>
          <p14:tracePt t="56024" x="6967538" y="3297238"/>
          <p14:tracePt t="56031" x="6967538" y="3322638"/>
          <p14:tracePt t="56037" x="6975475" y="3348038"/>
          <p14:tracePt t="56046" x="6975475" y="3373438"/>
          <p14:tracePt t="56051" x="6983413" y="3398838"/>
          <p14:tracePt t="56059" x="6992938" y="3433763"/>
          <p14:tracePt t="56066" x="6992938" y="3459163"/>
          <p14:tracePt t="56073" x="6992938" y="3484563"/>
          <p14:tracePt t="56080" x="7000875" y="3517900"/>
          <p14:tracePt t="56087" x="7000875" y="3543300"/>
          <p14:tracePt t="56094" x="7008813" y="3578225"/>
          <p14:tracePt t="56100" x="7018338" y="3619500"/>
          <p14:tracePt t="56108" x="7026275" y="3671888"/>
          <p14:tracePt t="56115" x="7034213" y="3697288"/>
          <p14:tracePt t="56122" x="7043738" y="3730625"/>
          <p14:tracePt t="56130" x="7051675" y="3763963"/>
          <p14:tracePt t="56136" x="7059613" y="3790950"/>
          <p14:tracePt t="56143" x="7077075" y="3824288"/>
          <p14:tracePt t="56150" x="7077075" y="3832225"/>
          <p14:tracePt t="56157" x="7085013" y="3857625"/>
          <p14:tracePt t="56165" x="7085013" y="3875088"/>
          <p14:tracePt t="56171" x="7085013" y="3883025"/>
          <p14:tracePt t="56179" x="7094538" y="3900488"/>
          <p14:tracePt t="56185" x="7102475" y="3917950"/>
          <p14:tracePt t="56192" x="7112000" y="3925888"/>
          <p14:tracePt t="56200" x="7112000" y="3935413"/>
          <p14:tracePt t="56206" x="7119938" y="3951288"/>
          <p14:tracePt t="56221" x="7119938" y="3960813"/>
          <p14:tracePt t="56229" x="7119938" y="3976688"/>
          <p14:tracePt t="56242" x="7127875" y="3986213"/>
          <p14:tracePt t="56249" x="7137400" y="3986213"/>
          <p14:tracePt t="56256" x="7145338" y="4002088"/>
          <p14:tracePt t="56262" x="7145338" y="4011613"/>
          <p14:tracePt t="56270" x="7145338" y="4019550"/>
          <p14:tracePt t="56278" x="7153275" y="4037013"/>
          <p14:tracePt t="56284" x="7162800" y="4037013"/>
          <p14:tracePt t="56291" x="7162800" y="4044950"/>
          <p14:tracePt t="56297" x="7170738" y="4062413"/>
          <p14:tracePt t="56313" x="7178675" y="4079875"/>
          <p14:tracePt t="56320" x="7178675" y="4087813"/>
          <p14:tracePt t="56327" x="7188200" y="4087813"/>
          <p14:tracePt t="56333" x="7196138" y="4105275"/>
          <p14:tracePt t="56340" x="7196138" y="4113213"/>
          <p14:tracePt t="56354" x="7204075" y="4121150"/>
          <p14:tracePt t="56362" x="7213600" y="4138613"/>
          <p14:tracePt t="56376" x="7221538" y="4146550"/>
          <p14:tracePt t="56383" x="7221538" y="4156075"/>
          <p14:tracePt t="56390" x="7229475" y="4164013"/>
          <p14:tracePt t="56403" x="7246938" y="4181475"/>
          <p14:tracePt t="56411" x="7246938" y="4189413"/>
          <p14:tracePt t="56418" x="7256463" y="4197350"/>
          <p14:tracePt t="56425" x="7264400" y="4206875"/>
          <p14:tracePt t="56433" x="7264400" y="4214813"/>
          <p14:tracePt t="56438" x="7272338" y="4224338"/>
          <p14:tracePt t="56445" x="7272338" y="4232275"/>
          <p14:tracePt t="56453" x="7281863" y="4240213"/>
          <p14:tracePt t="56461" x="7289800" y="4240213"/>
          <p14:tracePt t="56468" x="7289800" y="4249738"/>
          <p14:tracePt t="56474" x="7297738" y="4265613"/>
          <p14:tracePt t="56488" x="7307263" y="4265613"/>
          <p14:tracePt t="56496" x="7315200" y="4283075"/>
          <p14:tracePt t="56502" x="7323138" y="4300538"/>
          <p14:tracePt t="56517" x="7332663" y="4316413"/>
          <p14:tracePt t="56524" x="7340600" y="4325938"/>
          <p14:tracePt t="56531" x="7348538" y="4333875"/>
          <p14:tracePt t="56537" x="7348538" y="4341813"/>
          <p14:tracePt t="56544" x="7358063" y="4351338"/>
          <p14:tracePt t="56551" x="7366000" y="4359275"/>
          <p14:tracePt t="56558" x="7373938" y="4368800"/>
          <p14:tracePt t="56566" x="7373938" y="4376738"/>
          <p14:tracePt t="56573" x="7373938" y="4384675"/>
          <p14:tracePt t="56580" x="7383463" y="4394200"/>
          <p14:tracePt t="56587" x="7383463" y="4402138"/>
          <p14:tracePt t="56594" x="7391400" y="4402138"/>
          <p14:tracePt t="56601" x="7391400" y="4410075"/>
          <p14:tracePt t="56607" x="7400925" y="4419600"/>
          <p14:tracePt t="56614" x="7408863" y="4419600"/>
          <p14:tracePt t="56622" x="7408863" y="4427538"/>
          <p14:tracePt t="56629" x="7416800" y="4435475"/>
          <p14:tracePt t="56643" x="7416800" y="4445000"/>
          <p14:tracePt t="56650" x="7426325" y="4460875"/>
          <p14:tracePt t="56657" x="7434263" y="4460875"/>
          <p14:tracePt t="56672" x="7434263" y="4470400"/>
          <p14:tracePt t="56679" x="7442200" y="4470400"/>
          <p14:tracePt t="56686" x="7451725" y="4486275"/>
          <p14:tracePt t="56692" x="7459663" y="4486275"/>
          <p14:tracePt t="56706" x="7459663" y="4495800"/>
          <p14:tracePt t="56713" x="7467600" y="4513263"/>
          <p14:tracePt t="56729" x="7477125" y="4521200"/>
          <p14:tracePt t="56735" x="7485063" y="4529138"/>
          <p14:tracePt t="56741" x="7485063" y="4538663"/>
          <p14:tracePt t="56748" x="7493000" y="4538663"/>
          <p14:tracePt t="56756" x="7510463" y="4546600"/>
          <p14:tracePt t="56763" x="7518400" y="4564063"/>
          <p14:tracePt t="56770" x="7545388" y="4579938"/>
          <p14:tracePt t="56779" x="7570788" y="4597400"/>
          <p14:tracePt t="56785" x="7586663" y="4605338"/>
          <p14:tracePt t="56791" x="7621588" y="4622800"/>
          <p14:tracePt t="56799" x="7637463" y="4640263"/>
          <p14:tracePt t="56805" x="7654925" y="4648200"/>
          <p14:tracePt t="56812" x="7672388" y="4657725"/>
          <p14:tracePt t="56819" x="7688263" y="4673600"/>
          <p14:tracePt t="56826" x="7697788" y="4683125"/>
          <p14:tracePt t="56834" x="7715250" y="4683125"/>
          <p14:tracePt t="56841" x="7723188" y="4683125"/>
          <p14:tracePt t="56848" x="7731125" y="4691063"/>
          <p14:tracePt t="56855" x="7740650" y="4699000"/>
          <p14:tracePt t="56861" x="7756525" y="4708525"/>
          <p14:tracePt t="56868" x="7773988" y="4716463"/>
          <p14:tracePt t="56875" x="7791450" y="4724400"/>
          <p14:tracePt t="56883" x="7807325" y="4724400"/>
          <p14:tracePt t="56890" x="7816850" y="4733925"/>
          <p14:tracePt t="56896" x="7824788" y="4741863"/>
          <p14:tracePt t="56903" x="7842250" y="4749800"/>
          <p14:tracePt t="56911" x="7842250" y="4759325"/>
          <p14:tracePt t="56918" x="7850188" y="4759325"/>
          <p14:tracePt t="56924" x="7859713" y="4759325"/>
          <p14:tracePt t="56931" x="7875588" y="4767263"/>
          <p14:tracePt t="56939" x="7875588" y="4775200"/>
          <p14:tracePt t="56946" x="7885113" y="4784725"/>
          <p14:tracePt t="56979" x="7900988" y="4792663"/>
          <p14:tracePt t="57003" x="7900988" y="4802188"/>
          <p14:tracePt t="57016" x="7910513" y="4802188"/>
          <p14:tracePt t="57029" x="7918450" y="4802188"/>
          <p14:tracePt t="57037" x="7926388" y="4802188"/>
          <p14:tracePt t="57465" x="7935913" y="4792663"/>
          <p14:tracePt t="57471" x="7994650" y="4724400"/>
          <p14:tracePt t="57481" x="8105775" y="4614863"/>
          <p14:tracePt t="57487" x="8351838" y="4410075"/>
          <p14:tracePt t="57494" x="8589963" y="4224338"/>
          <p14:tracePt t="57501" x="8937625" y="3994150"/>
          <p14:tracePt t="57507" x="9226550" y="3816350"/>
          <p14:tracePt t="57512" x="9345613" y="3713163"/>
          <p14:tracePt t="57521" x="9523413" y="3603625"/>
          <p14:tracePt t="57528" x="9720263" y="3475038"/>
          <p14:tracePt t="57536" x="9855200" y="3416300"/>
          <p14:tracePt t="57543" x="9956800" y="3355975"/>
          <p14:tracePt t="57550" x="10144125" y="3305175"/>
          <p14:tracePt t="57556" x="10298113" y="3254375"/>
          <p14:tracePt t="57564" x="10442575" y="3228975"/>
          <p14:tracePt t="57569" x="10602913" y="3195638"/>
          <p14:tracePt t="57578" x="10790238" y="3170238"/>
          <p14:tracePt t="57585" x="10952163" y="3152775"/>
          <p14:tracePt t="57593" x="11087100" y="3152775"/>
          <p14:tracePt t="57600" x="11282363" y="3152775"/>
          <p14:tracePt t="57606" x="11436350" y="3160713"/>
          <p14:tracePt t="57614" x="11563350" y="3160713"/>
          <p14:tracePt t="57620" x="11674475" y="3170238"/>
          <p14:tracePt t="57627" x="11766550" y="3195638"/>
          <p14:tracePt t="57635" x="11852275" y="3211513"/>
          <p14:tracePt t="57642" x="11911013" y="3238500"/>
          <p14:tracePt t="57646" x="12014200" y="3271838"/>
          <p14:tracePt t="57655" x="12106275" y="3297238"/>
          <p14:tracePt t="57662" x="12166600" y="3340100"/>
          <p14:tracePt t="57904" x="12090400" y="4997450"/>
          <p14:tracePt t="57909" x="12030075" y="5048250"/>
          <p14:tracePt t="57916" x="11953875" y="5099050"/>
          <p14:tracePt t="57923" x="11877675" y="5124450"/>
          <p14:tracePt t="57928" x="11801475" y="5175250"/>
          <p14:tracePt t="57936" x="11725275" y="5192713"/>
          <p14:tracePt t="57943" x="11647488" y="5218113"/>
          <p14:tracePt t="57950" x="11545888" y="5218113"/>
          <p14:tracePt t="57963" x="11410950" y="5218113"/>
          <p14:tracePt t="57968" x="11266488" y="5218113"/>
          <p14:tracePt t="57972" x="11155363" y="5208588"/>
          <p14:tracePt t="57979" x="11044238" y="5208588"/>
          <p14:tracePt t="57985" x="10909300" y="5183188"/>
          <p14:tracePt t="57993" x="10798175" y="5183188"/>
          <p14:tracePt t="58000" x="10696575" y="5175250"/>
          <p14:tracePt t="58007" x="10612438" y="5167313"/>
          <p14:tracePt t="58015" x="10552113" y="5157788"/>
          <p14:tracePt t="58021" x="10467975" y="5141913"/>
          <p14:tracePt t="58029" x="10407650" y="5132388"/>
          <p14:tracePt t="58035" x="10331450" y="5124450"/>
          <p14:tracePt t="58042" x="10263188" y="5116513"/>
          <p14:tracePt t="58049" x="10186988" y="5091113"/>
          <p14:tracePt t="58056" x="10101263" y="5073650"/>
          <p14:tracePt t="58065" x="10025063" y="5038725"/>
          <p14:tracePt t="58071" x="9931400" y="4997450"/>
          <p14:tracePt t="58079" x="9864725" y="4954588"/>
          <p14:tracePt t="58083" x="9839325" y="4946650"/>
          <p14:tracePt t="58091" x="9804400" y="4929188"/>
          <p14:tracePt t="58099" x="9786938" y="4911725"/>
          <p14:tracePt t="58105" x="9761538" y="4886325"/>
          <p14:tracePt t="58113" x="9745663" y="4868863"/>
          <p14:tracePt t="58120" x="9736138" y="4860925"/>
          <p14:tracePt t="58128" x="9728200" y="4852988"/>
          <p14:tracePt t="58134" x="9720263" y="4835525"/>
          <p14:tracePt t="58141" x="9710738" y="4818063"/>
          <p14:tracePt t="58149" x="9694863" y="4818063"/>
          <p14:tracePt t="58155" x="9685338" y="4802188"/>
          <p14:tracePt t="58162" x="9685338" y="4792663"/>
          <p14:tracePt t="58169" x="9677400" y="4775200"/>
          <p14:tracePt t="58176" x="9677400" y="4759325"/>
          <p14:tracePt t="58183" x="9659938" y="4741863"/>
          <p14:tracePt t="58190" x="9652000" y="4733925"/>
          <p14:tracePt t="58196" x="9634538" y="4708525"/>
          <p14:tracePt t="58204" x="9626600" y="4683125"/>
          <p14:tracePt t="58213" x="9617075" y="4648200"/>
          <p14:tracePt t="58218" x="9601200" y="4614863"/>
          <p14:tracePt t="58225" x="9583738" y="4579938"/>
          <p14:tracePt t="58233" x="9575800" y="4529138"/>
          <p14:tracePt t="58239" x="9566275" y="4513263"/>
          <p14:tracePt t="58246" x="9558338" y="4478338"/>
          <p14:tracePt t="58254" x="9550400" y="4452938"/>
          <p14:tracePt t="58263" x="9550400" y="4419600"/>
          <p14:tracePt t="58267" x="9550400" y="4410075"/>
          <p14:tracePt t="58274" x="9550400" y="4384675"/>
          <p14:tracePt t="58282" x="9540875" y="4359275"/>
          <p14:tracePt t="58288" x="9540875" y="4341813"/>
          <p14:tracePt t="58296" x="9540875" y="4316413"/>
          <p14:tracePt t="58303" x="9540875" y="4291013"/>
          <p14:tracePt t="58311" x="9540875" y="4283075"/>
          <p14:tracePt t="58317" x="9540875" y="4249738"/>
          <p14:tracePt t="58324" x="9540875" y="4224338"/>
          <p14:tracePt t="58331" x="9540875" y="4206875"/>
          <p14:tracePt t="58338" x="9540875" y="4156075"/>
          <p14:tracePt t="58346" x="9540875" y="4138613"/>
          <p14:tracePt t="58353" x="9540875" y="4113213"/>
          <p14:tracePt t="58360" x="9550400" y="4079875"/>
          <p14:tracePt t="58366" x="9558338" y="4037013"/>
          <p14:tracePt t="58373" x="9566275" y="4002088"/>
          <p14:tracePt t="58381" x="9575800" y="3968750"/>
          <p14:tracePt t="58387" x="9591675" y="3925888"/>
          <p14:tracePt t="58395" x="9601200" y="3875088"/>
          <p14:tracePt t="58401" x="9617075" y="3849688"/>
          <p14:tracePt t="58409" x="9617075" y="3832225"/>
          <p14:tracePt t="58417" x="9634538" y="3806825"/>
          <p14:tracePt t="58422" x="9642475" y="3781425"/>
          <p14:tracePt t="58429" x="9642475" y="3763963"/>
          <p14:tracePt t="58436" x="9652000" y="3756025"/>
          <p14:tracePt t="58443" x="9652000" y="3738563"/>
          <p14:tracePt t="58451" x="9659938" y="3722688"/>
          <p14:tracePt t="58458" x="9667875" y="3722688"/>
          <p14:tracePt t="58465" x="9677400" y="3705225"/>
          <p14:tracePt t="58471" x="9677400" y="3697288"/>
          <p14:tracePt t="58485" x="9685338" y="3687763"/>
          <p14:tracePt t="58493" x="9685338" y="3679825"/>
          <p14:tracePt t="58500" x="9694863" y="3679825"/>
          <p14:tracePt t="58507" x="9694863" y="3671888"/>
          <p14:tracePt t="58514" x="9694863" y="3654425"/>
          <p14:tracePt t="58521" x="9702800" y="3654425"/>
          <p14:tracePt t="58535" x="9702800" y="3646488"/>
          <p14:tracePt t="58550" x="9710738" y="3636963"/>
          <p14:tracePt t="58558" x="9710738" y="3629025"/>
          <p14:tracePt t="58563" x="9720263" y="3629025"/>
          <p14:tracePt t="58578" x="9720263" y="3619500"/>
          <p14:tracePt t="58584" x="9728200" y="3611563"/>
          <p14:tracePt t="58591" x="9736138" y="3611563"/>
          <p14:tracePt t="58599" x="9736138" y="3603625"/>
          <p14:tracePt t="58606" x="9745663" y="3586163"/>
          <p14:tracePt t="58612" x="9753600" y="3586163"/>
          <p14:tracePt t="58620" x="9761538" y="3578225"/>
          <p14:tracePt t="58627" x="9761538" y="3560763"/>
          <p14:tracePt t="58633" x="9779000" y="3552825"/>
          <p14:tracePt t="58641" x="9796463" y="3527425"/>
          <p14:tracePt t="58649" x="9804400" y="3517900"/>
          <p14:tracePt t="58655" x="9829800" y="3492500"/>
          <p14:tracePt t="58662" x="9855200" y="3467100"/>
          <p14:tracePt t="58669" x="9880600" y="3424238"/>
          <p14:tracePt t="58675" x="9906000" y="3408363"/>
          <p14:tracePt t="58683" x="9948863" y="3365500"/>
          <p14:tracePt t="58691" x="10009188" y="3314700"/>
          <p14:tracePt t="58699" x="10075863" y="3254375"/>
          <p14:tracePt t="58705" x="10144125" y="3203575"/>
          <p14:tracePt t="58711" x="10204450" y="3160713"/>
          <p14:tracePt t="58718" x="10271125" y="3119438"/>
          <p14:tracePt t="58725" x="10306050" y="3076575"/>
          <p14:tracePt t="58732" x="10374313" y="3059113"/>
          <p14:tracePt t="58740" x="10433050" y="3016250"/>
          <p14:tracePt t="58748" x="10467975" y="3000375"/>
          <p14:tracePt t="58753" x="10518775" y="2982913"/>
          <p14:tracePt t="58761" x="10560050" y="2957513"/>
          <p14:tracePt t="58768" x="10602913" y="2932113"/>
          <p14:tracePt t="58774" x="10637838" y="2922588"/>
          <p14:tracePt t="58781" x="10679113" y="2906713"/>
          <p14:tracePt t="58789" x="10714038" y="2897188"/>
          <p14:tracePt t="58795" x="10764838" y="2889250"/>
          <p14:tracePt t="58804" x="10823575" y="2863850"/>
          <p14:tracePt t="58810" x="10891838" y="2855913"/>
          <p14:tracePt t="58817" x="10952163" y="2846388"/>
          <p14:tracePt t="58824" x="11010900" y="2838450"/>
          <p14:tracePt t="58832" x="11112500" y="2838450"/>
          <p14:tracePt t="58838" x="11241088" y="2838450"/>
          <p14:tracePt t="58845" x="11282363" y="2838450"/>
          <p14:tracePt t="58853" x="11342688" y="2838450"/>
          <p14:tracePt t="58859" x="11401425" y="2838450"/>
          <p14:tracePt t="58866" x="11436350" y="2838450"/>
          <p14:tracePt t="58873" x="11487150" y="2846388"/>
          <p14:tracePt t="58880" x="11520488" y="2863850"/>
          <p14:tracePt t="58887" x="11571288" y="2871788"/>
          <p14:tracePt t="58895" x="11614150" y="2881313"/>
          <p14:tracePt t="58902" x="11682413" y="2914650"/>
          <p14:tracePt t="58908" x="11741150" y="2932113"/>
          <p14:tracePt t="58915" x="11818938" y="2965450"/>
          <p14:tracePt t="58922" x="11903075" y="3000375"/>
          <p14:tracePt t="58930" x="11979275" y="3041650"/>
          <p14:tracePt t="58936" x="12055475" y="3094038"/>
          <p14:tracePt t="58948" x="12149138" y="3160713"/>
          <p14:tracePt t="59086" x="12080875" y="4579938"/>
          <p14:tracePt t="59091" x="12004675" y="4699000"/>
          <p14:tracePt t="59098" x="11961813" y="4767263"/>
          <p14:tracePt t="59106" x="11895138" y="4843463"/>
          <p14:tracePt t="59113" x="11834813" y="4903788"/>
          <p14:tracePt t="59120" x="11758613" y="4954588"/>
          <p14:tracePt t="59126" x="11674475" y="5013325"/>
          <p14:tracePt t="59133" x="11631613" y="5030788"/>
          <p14:tracePt t="59141" x="11580813" y="5048250"/>
          <p14:tracePt t="59150" x="11530013" y="5064125"/>
          <p14:tracePt t="59155" x="11487150" y="5064125"/>
          <p14:tracePt t="59163" x="11444288" y="5064125"/>
          <p14:tracePt t="59170" x="11385550" y="5064125"/>
          <p14:tracePt t="59176" x="11317288" y="5064125"/>
          <p14:tracePt t="59183" x="11256963" y="5056188"/>
          <p14:tracePt t="59190" x="11206163" y="5038725"/>
          <p14:tracePt t="59197" x="11122025" y="5013325"/>
          <p14:tracePt t="59204" x="11071225" y="4987925"/>
          <p14:tracePt t="59211" x="11010900" y="4954588"/>
          <p14:tracePt t="59219" x="10968038" y="4937125"/>
          <p14:tracePt t="59226" x="10934700" y="4894263"/>
          <p14:tracePt t="59234" x="10866438" y="4852988"/>
          <p14:tracePt t="59239" x="10848975" y="4843463"/>
          <p14:tracePt t="59247" x="10823575" y="4818063"/>
          <p14:tracePt t="59252" x="10772775" y="4775200"/>
          <p14:tracePt t="59263" x="10721975" y="4733925"/>
          <p14:tracePt t="59267" x="10653713" y="4683125"/>
          <p14:tracePt t="59275" x="10612438" y="4640263"/>
          <p14:tracePt t="59282" x="10560050" y="4589463"/>
          <p14:tracePt t="59289" x="10526713" y="4538663"/>
          <p14:tracePt t="59296" x="10483850" y="4486275"/>
          <p14:tracePt t="59303" x="10450513" y="4435475"/>
          <p14:tracePt t="59310" x="10433050" y="4376738"/>
          <p14:tracePt t="59318" x="10415588" y="4325938"/>
          <p14:tracePt t="59324" x="10399713" y="4283075"/>
          <p14:tracePt t="59332" x="10390188" y="4181475"/>
          <p14:tracePt t="59338" x="10390188" y="4113213"/>
          <p14:tracePt t="59344" x="10390188" y="4052888"/>
          <p14:tracePt t="59352" x="10390188" y="3994150"/>
          <p14:tracePt t="59359" x="10390188" y="3908425"/>
          <p14:tracePt t="59367" x="10407650" y="3832225"/>
          <p14:tracePt t="59374" x="10425113" y="3773488"/>
          <p14:tracePt t="59378" x="10442575" y="3697288"/>
          <p14:tracePt t="59387" x="10458450" y="3636963"/>
          <p14:tracePt t="59396" x="10475913" y="3578225"/>
          <p14:tracePt t="59401" x="10509250" y="3527425"/>
          <p14:tracePt t="59409" x="10526713" y="3484563"/>
          <p14:tracePt t="59417" x="10534650" y="3449638"/>
          <p14:tracePt t="59423" x="10560050" y="3408363"/>
          <p14:tracePt t="59430" x="10577513" y="3365500"/>
          <p14:tracePt t="59436" x="10612438" y="3322638"/>
          <p14:tracePt t="59444" x="10637838" y="3279775"/>
          <p14:tracePt t="59451" x="10663238" y="3238500"/>
          <p14:tracePt t="59458" x="10696575" y="3186113"/>
          <p14:tracePt t="59466" x="10729913" y="3127375"/>
          <p14:tracePt t="59472" x="10756900" y="3094038"/>
          <p14:tracePt t="59478" x="10772775" y="3051175"/>
          <p14:tracePt t="59486" x="10790238" y="3033713"/>
          <p14:tracePt t="59493" x="10807700" y="3008313"/>
          <p14:tracePt t="59500" x="10815638" y="2982913"/>
          <p14:tracePt t="59507" x="10841038" y="2957513"/>
          <p14:tracePt t="59514" x="10858500" y="2932113"/>
          <p14:tracePt t="59521" x="10883900" y="2914650"/>
          <p14:tracePt t="59529" x="10901363" y="2897188"/>
          <p14:tracePt t="59535" x="10917238" y="2889250"/>
          <p14:tracePt t="59542" x="10917238" y="2871788"/>
          <p14:tracePt t="59549" x="10942638" y="2855913"/>
          <p14:tracePt t="59558" x="10952163" y="2855913"/>
          <p14:tracePt t="59562" x="10968038" y="2838450"/>
          <p14:tracePt t="59570" x="10977563" y="2830513"/>
          <p14:tracePt t="59577" x="11002963" y="2820988"/>
          <p14:tracePt t="59584" x="11010900" y="2813050"/>
          <p14:tracePt t="59591" x="11044238" y="2813050"/>
          <p14:tracePt t="59598" x="11079163" y="2795588"/>
          <p14:tracePt t="59606" x="11112500" y="2787650"/>
          <p14:tracePt t="59613" x="11155363" y="2778125"/>
          <p14:tracePt t="59620" x="11231563" y="2752725"/>
          <p14:tracePt t="59627" x="11317288" y="2752725"/>
          <p14:tracePt t="59636" x="11426825" y="2752725"/>
          <p14:tracePt t="59640" x="11555413" y="2744788"/>
          <p14:tracePt t="59648" x="11682413" y="2744788"/>
          <p14:tracePt t="59655" x="11776075" y="2744788"/>
          <p14:tracePt t="59662" x="11869738" y="2752725"/>
          <p14:tracePt t="59669" x="11945938" y="2778125"/>
          <p14:tracePt t="59677" x="11996738" y="2795588"/>
          <p14:tracePt t="59684" x="12039600" y="2813050"/>
          <p14:tracePt t="59690" x="12133263" y="2846388"/>
          <p14:tracePt t="59698" x="12184063" y="2889250"/>
          <p14:tracePt t="59910" x="12149138" y="4605338"/>
          <p14:tracePt t="59915" x="12115800" y="4622800"/>
          <p14:tracePt t="59922" x="12080875" y="4648200"/>
          <p14:tracePt t="59929" x="12055475" y="4673600"/>
          <p14:tracePt t="59937" x="11996738" y="4699000"/>
          <p14:tracePt t="59942" x="11945938" y="4716463"/>
          <p14:tracePt t="59951" x="11869738" y="4733925"/>
          <p14:tracePt t="59958" x="11801475" y="4749800"/>
          <p14:tracePt t="59964" x="11741150" y="4759325"/>
          <p14:tracePt t="59972" x="11682413" y="4767263"/>
          <p14:tracePt t="59980" x="11639550" y="4767263"/>
          <p14:tracePt t="59986" x="11563350" y="4767263"/>
          <p14:tracePt t="59993" x="11520488" y="4767263"/>
          <p14:tracePt t="60000" x="11487150" y="4767263"/>
          <p14:tracePt t="60007" x="11461750" y="4759325"/>
          <p14:tracePt t="60014" x="11444288" y="4749800"/>
          <p14:tracePt t="60021" x="11418888" y="4749800"/>
          <p14:tracePt t="60029" x="11393488" y="4749800"/>
          <p14:tracePt t="60036" x="11360150" y="4733925"/>
          <p14:tracePt t="60042" x="11342688" y="4724400"/>
          <p14:tracePt t="60049" x="11307763" y="4716463"/>
          <p14:tracePt t="60056" x="11274425" y="4708525"/>
          <p14:tracePt t="60063" x="11249025" y="4699000"/>
          <p14:tracePt t="60070" x="11231563" y="4691063"/>
          <p14:tracePt t="60080" x="11223625" y="4683125"/>
          <p14:tracePt t="60085" x="11198225" y="4665663"/>
          <p14:tracePt t="60091" x="11180763" y="4648200"/>
          <p14:tracePt t="60098" x="11163300" y="4640263"/>
          <p14:tracePt t="60105" x="11147425" y="4622800"/>
          <p14:tracePt t="60112" x="11137900" y="4614863"/>
          <p14:tracePt t="60120" x="11122025" y="4597400"/>
          <p14:tracePt t="60127" x="11104563" y="4579938"/>
          <p14:tracePt t="60134" x="11096625" y="4564063"/>
          <p14:tracePt t="60140" x="11087100" y="4554538"/>
          <p14:tracePt t="60147" x="11079163" y="4538663"/>
          <p14:tracePt t="60155" x="11061700" y="4521200"/>
          <p14:tracePt t="60163" x="11044238" y="4503738"/>
          <p14:tracePt t="60169" x="11036300" y="4486275"/>
          <p14:tracePt t="60176" x="11028363" y="4470400"/>
          <p14:tracePt t="60183" x="11010900" y="4435475"/>
          <p14:tracePt t="60191" x="10993438" y="4410075"/>
          <p14:tracePt t="60198" x="10993438" y="4384675"/>
          <p14:tracePt t="60204" x="10985500" y="4376738"/>
          <p14:tracePt t="60213" x="10977563" y="4351338"/>
          <p14:tracePt t="60218" x="10968038" y="4325938"/>
          <p14:tracePt t="60226" x="10952163" y="4300538"/>
          <p14:tracePt t="60233" x="10952163" y="4275138"/>
          <p14:tracePt t="60239" x="10942638" y="4240213"/>
          <p14:tracePt t="60246" x="10934700" y="4214813"/>
          <p14:tracePt t="60253" x="10926763" y="4189413"/>
          <p14:tracePt t="60261" x="10917238" y="4164013"/>
          <p14:tracePt t="60268" x="10917238" y="4146550"/>
          <p14:tracePt t="60275" x="10917238" y="4121150"/>
          <p14:tracePt t="60282" x="10909300" y="4087813"/>
          <p14:tracePt t="60289" x="10909300" y="4070350"/>
          <p14:tracePt t="60296" x="10909300" y="4037013"/>
          <p14:tracePt t="60302" x="10901363" y="4019550"/>
          <p14:tracePt t="60309" x="10901363" y="3986213"/>
          <p14:tracePt t="60316" x="10901363" y="3968750"/>
          <p14:tracePt t="60324" x="10901363" y="3943350"/>
          <p14:tracePt t="60331" x="10891838" y="3917950"/>
          <p14:tracePt t="60338" x="10891838" y="3892550"/>
          <p14:tracePt t="60346" x="10883900" y="3867150"/>
          <p14:tracePt t="60352" x="10883900" y="3849688"/>
          <p14:tracePt t="60359" x="10883900" y="3832225"/>
          <p14:tracePt t="60367" x="10874375" y="3806825"/>
          <p14:tracePt t="60374" x="10874375" y="3773488"/>
          <p14:tracePt t="60380" x="10874375" y="3756025"/>
          <p14:tracePt t="60387" x="10874375" y="3738563"/>
          <p14:tracePt t="60395" x="10874375" y="3713163"/>
          <p14:tracePt t="60401" x="10874375" y="3705225"/>
          <p14:tracePt t="60408" x="10874375" y="3679825"/>
          <p14:tracePt t="60416" x="10874375" y="3662363"/>
          <p14:tracePt t="60423" x="10874375" y="3654425"/>
          <p14:tracePt t="60429" x="10874375" y="3646488"/>
          <p14:tracePt t="60436" x="10874375" y="3629025"/>
          <p14:tracePt t="60444" x="10874375" y="3611563"/>
          <p14:tracePt t="60450" x="10874375" y="3594100"/>
          <p14:tracePt t="60458" x="10874375" y="3586163"/>
          <p14:tracePt t="60465" x="10874375" y="3578225"/>
          <p14:tracePt t="60472" x="10874375" y="3560763"/>
          <p14:tracePt t="60479" x="10874375" y="3543300"/>
          <p14:tracePt t="60485" x="10874375" y="3527425"/>
          <p14:tracePt t="60493" x="10874375" y="3509963"/>
          <p14:tracePt t="60500" x="10883900" y="3502025"/>
          <p14:tracePt t="60507" x="10891838" y="3475038"/>
          <p14:tracePt t="60514" x="10891838" y="3467100"/>
          <p14:tracePt t="60521" x="10901363" y="3449638"/>
          <p14:tracePt t="60528" x="10909300" y="3433763"/>
          <p14:tracePt t="60535" x="10909300" y="3416300"/>
          <p14:tracePt t="60542" x="10926763" y="3408363"/>
          <p14:tracePt t="60550" x="10926763" y="3390900"/>
          <p14:tracePt t="60557" x="10926763" y="3382963"/>
          <p14:tracePt t="60563" x="10926763" y="3373438"/>
          <p14:tracePt t="60570" x="10926763" y="3365500"/>
          <p14:tracePt t="60577" x="10926763" y="3355975"/>
          <p14:tracePt t="60584" x="10934700" y="3348038"/>
          <p14:tracePt t="60591" x="10934700" y="3340100"/>
          <p14:tracePt t="60599" x="10942638" y="3330575"/>
          <p14:tracePt t="60606" x="10942638" y="3322638"/>
          <p14:tracePt t="60613" x="10952163" y="3305175"/>
          <p14:tracePt t="60619" x="10952163" y="3297238"/>
          <p14:tracePt t="60627" x="10960100" y="3289300"/>
          <p14:tracePt t="60633" x="10960100" y="3279775"/>
          <p14:tracePt t="60640" x="10968038" y="3271838"/>
          <p14:tracePt t="60648" x="10977563" y="3263900"/>
          <p14:tracePt t="60655" x="10977563" y="3246438"/>
          <p14:tracePt t="60669" x="10985500" y="3228975"/>
          <p14:tracePt t="60676" x="10985500" y="3221038"/>
          <p14:tracePt t="60684" x="11002963" y="3221038"/>
          <p14:tracePt t="60690" x="11002963" y="3211513"/>
          <p14:tracePt t="60697" x="11002963" y="3195638"/>
          <p14:tracePt t="60704" x="11010900" y="3195638"/>
          <p14:tracePt t="60712" x="11010900" y="3186113"/>
          <p14:tracePt t="60718" x="11018838" y="3178175"/>
          <p14:tracePt t="60725" x="11028363" y="3178175"/>
          <p14:tracePt t="60732" x="11028363" y="3170238"/>
          <p14:tracePt t="60740" x="11028363" y="3160713"/>
          <p14:tracePt t="60746" x="11036300" y="3152775"/>
          <p14:tracePt t="60753" x="11044238" y="3152775"/>
          <p14:tracePt t="60767" x="11053763" y="3144838"/>
          <p14:tracePt t="60774" x="11061700" y="3135313"/>
          <p14:tracePt t="60782" x="11071225" y="3135313"/>
          <p14:tracePt t="60794" x="11096625" y="3135313"/>
          <p14:tracePt t="60803" x="11104563" y="3135313"/>
          <p14:tracePt t="60810" x="11112500" y="3135313"/>
          <p14:tracePt t="60817" x="11129963" y="3135313"/>
          <p14:tracePt t="60824" x="11137900" y="3135313"/>
          <p14:tracePt t="60831" x="11155363" y="3135313"/>
          <p14:tracePt t="60838" x="11180763" y="3135313"/>
          <p14:tracePt t="60846" x="11198225" y="3135313"/>
          <p14:tracePt t="60852" x="11223625" y="3135313"/>
          <p14:tracePt t="60859" x="11241088" y="3135313"/>
          <p14:tracePt t="60866" x="11256963" y="3135313"/>
          <p14:tracePt t="60873" x="11282363" y="3135313"/>
          <p14:tracePt t="60880" x="11307763" y="3135313"/>
          <p14:tracePt t="60887" x="11325225" y="3144838"/>
          <p14:tracePt t="60894" x="11333163" y="3144838"/>
          <p14:tracePt t="60901" x="11342688" y="3152775"/>
          <p14:tracePt t="60908" x="11360150" y="3160713"/>
          <p14:tracePt t="60915" x="11368088" y="3160713"/>
          <p14:tracePt t="60922" x="11385550" y="3160713"/>
          <p14:tracePt t="60929" x="11385550" y="3170238"/>
          <p14:tracePt t="60937" x="11401425" y="3178175"/>
          <p14:tracePt t="60944" x="11410950" y="3178175"/>
          <p14:tracePt t="60950" x="11410950" y="3186113"/>
          <p14:tracePt t="60965" x="11426825" y="3186113"/>
          <p14:tracePt t="60972" x="11436350" y="3195638"/>
          <p14:tracePt t="60980" x="11452225" y="3203575"/>
          <p14:tracePt t="60985" x="11461750" y="3221038"/>
          <p14:tracePt t="60993" x="11487150" y="3221038"/>
          <p14:tracePt t="61000" x="11503025" y="3228975"/>
          <p14:tracePt t="61007" x="11530013" y="3246438"/>
          <p14:tracePt t="61015" x="11555413" y="3263900"/>
          <p14:tracePt t="61021" x="11571288" y="3279775"/>
          <p14:tracePt t="61030" x="11588750" y="3297238"/>
          <p14:tracePt t="61036" x="11606213" y="3305175"/>
          <p14:tracePt t="61042" x="11622088" y="3305175"/>
          <p14:tracePt t="61050" x="11631613" y="3314700"/>
          <p14:tracePt t="61056" x="11639550" y="3340100"/>
          <p14:tracePt t="61063" x="11647488" y="3340100"/>
          <p14:tracePt t="61070" x="11664950" y="3365500"/>
          <p14:tracePt t="61080" x="11674475" y="3365500"/>
          <p14:tracePt t="61085" x="11690350" y="3382963"/>
          <p14:tracePt t="61092" x="11707813" y="3398838"/>
          <p14:tracePt t="61099" x="11725275" y="3416300"/>
          <p14:tracePt t="61105" x="11733213" y="3433763"/>
          <p14:tracePt t="61113" x="11750675" y="3449638"/>
          <p14:tracePt t="61118" x="11776075" y="3484563"/>
          <p14:tracePt t="61127" x="11818938" y="3568700"/>
          <p14:tracePt t="61134" x="11869738" y="3646488"/>
          <p14:tracePt t="61141" x="11920538" y="3730625"/>
          <p14:tracePt t="61149" x="11996738" y="3849688"/>
          <p14:tracePt t="61155" x="12055475" y="3960813"/>
          <p14:tracePt t="61163" x="12090400" y="4044950"/>
          <p14:tracePt t="61169" x="12106275" y="4095750"/>
          <p14:tracePt t="61176" x="12123738" y="4156075"/>
          <p14:tracePt t="61183" x="12141200" y="4189413"/>
          <p14:tracePt t="61191" x="12149138" y="4214813"/>
          <p14:tracePt t="61199" x="12158663" y="4249738"/>
          <p14:tracePt t="61204" x="12158663" y="4257675"/>
          <p14:tracePt t="61213" x="12166600" y="4283075"/>
          <p14:tracePt t="61218" x="12166600" y="4291013"/>
          <p14:tracePt t="61225" x="12166600" y="4308475"/>
          <p14:tracePt t="61232" x="12166600" y="4325938"/>
          <p14:tracePt t="61247" x="12166600" y="4333875"/>
          <p14:tracePt t="61253" x="12166600" y="4359275"/>
          <p14:tracePt t="61267" x="12166600" y="4376738"/>
          <p14:tracePt t="61274" x="12158663" y="4384675"/>
          <p14:tracePt t="61282" x="12158663" y="4402138"/>
          <p14:tracePt t="61289" x="12158663" y="4419600"/>
          <p14:tracePt t="61296" x="12141200" y="4445000"/>
          <p14:tracePt t="61302" x="12123738" y="4478338"/>
          <p14:tracePt t="61309" x="12106275" y="4495800"/>
          <p14:tracePt t="61317" x="12072938" y="4538663"/>
          <p14:tracePt t="61324" x="12030075" y="4572000"/>
          <p14:tracePt t="61329" x="11971338" y="4614863"/>
          <p14:tracePt t="61338" x="11920538" y="4648200"/>
          <p14:tracePt t="61345" x="11895138" y="4673600"/>
          <p14:tracePt t="61352" x="11869738" y="4673600"/>
          <p14:tracePt t="61359" x="11809413" y="4708525"/>
          <p14:tracePt t="61366" x="11801475" y="4716463"/>
          <p14:tracePt t="61373" x="11766550" y="4724400"/>
          <p14:tracePt t="61379" x="11733213" y="4741863"/>
          <p14:tracePt t="61387" x="11699875" y="4759325"/>
          <p14:tracePt t="61396" x="11664950" y="4759325"/>
          <p14:tracePt t="61402" x="11631613" y="4759325"/>
          <p14:tracePt t="61409" x="11596688" y="4767263"/>
          <p14:tracePt t="61415" x="11571288" y="4767263"/>
          <p14:tracePt t="61422" x="11545888" y="4767263"/>
          <p14:tracePt t="61428" x="11503025" y="4767263"/>
          <p14:tracePt t="61436" x="11461750" y="4767263"/>
          <p14:tracePt t="61444" x="11410950" y="4767263"/>
          <p14:tracePt t="61451" x="11350625" y="4741863"/>
          <p14:tracePt t="61459" x="11291888" y="4724400"/>
          <p14:tracePt t="61465" x="11206163" y="4699000"/>
          <p14:tracePt t="61471" x="11172825" y="4683125"/>
          <p14:tracePt t="61478" x="11122025" y="4665663"/>
          <p14:tracePt t="61485" x="11071225" y="4648200"/>
          <p14:tracePt t="61493" x="11036300" y="4630738"/>
          <p14:tracePt t="61501" x="11010900" y="4622800"/>
          <p14:tracePt t="61507" x="10977563" y="4605338"/>
          <p14:tracePt t="61515" x="10960100" y="4605338"/>
          <p14:tracePt t="61521" x="10942638" y="4589463"/>
          <p14:tracePt t="61530" x="10917238" y="4579938"/>
          <p14:tracePt t="61535" x="10891838" y="4564063"/>
          <p14:tracePt t="61542" x="10874375" y="4554538"/>
          <p14:tracePt t="61550" x="10858500" y="4546600"/>
          <p14:tracePt t="61557" x="10841038" y="4538663"/>
          <p14:tracePt t="61561" x="10823575" y="4529138"/>
          <p14:tracePt t="61570" x="10815638" y="4521200"/>
          <p14:tracePt t="61578" x="10798175" y="4521200"/>
          <p14:tracePt t="61584" x="10790238" y="4503738"/>
          <p14:tracePt t="61592" x="10782300" y="4503738"/>
          <p14:tracePt t="61599" x="10772775" y="4495800"/>
          <p14:tracePt t="61605" x="10756900" y="4495800"/>
          <p14:tracePt t="61612" x="10756900" y="4486275"/>
          <p14:tracePt t="61626" x="10739438" y="4470400"/>
          <p14:tracePt t="61641" x="10729913" y="4460875"/>
          <p14:tracePt t="61648" x="10729913" y="4452938"/>
          <p14:tracePt t="61654" x="10721975" y="4445000"/>
          <p14:tracePt t="61668" x="10714038" y="4435475"/>
          <p14:tracePt t="61675" x="10704513" y="4427538"/>
          <p14:tracePt t="61683" x="10704513" y="4419600"/>
          <p14:tracePt t="61691" x="10704513" y="4410075"/>
          <p14:tracePt t="61697" x="10696575" y="4410075"/>
          <p14:tracePt t="61704" x="10688638" y="4394200"/>
          <p14:tracePt t="61718" x="10688638" y="4384675"/>
          <p14:tracePt t="61725" x="10679113" y="4376738"/>
          <p14:tracePt t="61732" x="10671175" y="4376738"/>
          <p14:tracePt t="61739" x="10671175" y="4368800"/>
          <p14:tracePt t="61746" x="10663238" y="4359275"/>
          <p14:tracePt t="61753" x="10663238" y="4351338"/>
          <p14:tracePt t="61768" x="10653713" y="4341813"/>
          <p14:tracePt t="61774" x="10645775" y="4333875"/>
          <p14:tracePt t="61782" x="10637838" y="4333875"/>
          <p14:tracePt t="61796" x="10637838" y="4325938"/>
          <p14:tracePt t="61803" x="10637838" y="4316413"/>
          <p14:tracePt t="61809" x="10628313" y="4316413"/>
          <p14:tracePt t="61817" x="10628313" y="4308475"/>
          <p14:tracePt t="61824" x="10620375" y="4308475"/>
          <p14:tracePt t="61831" x="10620375" y="4300538"/>
          <p14:tracePt t="61845" x="10620375" y="4291013"/>
          <p14:tracePt t="61859" x="10620375" y="4283075"/>
          <p14:tracePt t="61866" x="10612438" y="4283075"/>
          <p14:tracePt t="61872" x="10612438" y="4275138"/>
          <p14:tracePt t="61879" x="10612438" y="4265613"/>
          <p14:tracePt t="61908" x="10612438" y="4257675"/>
          <p14:tracePt t="61915" x="10612438" y="4249738"/>
          <p14:tracePt t="61936" x="10612438" y="4240213"/>
          <p14:tracePt t="61950" x="10612438" y="4232275"/>
          <p14:tracePt t="61964" x="10612438" y="4224338"/>
          <p14:tracePt t="61979" x="10612438" y="4214813"/>
          <p14:tracePt t="61994" x="10612438" y="4206875"/>
          <p14:tracePt t="61999" x="10612438" y="4197350"/>
          <p14:tracePt t="62007" x="10612438" y="4189413"/>
          <p14:tracePt t="62014" x="10612438" y="4181475"/>
          <p14:tracePt t="62029" x="10612438" y="4171950"/>
          <p14:tracePt t="62036" x="10612438" y="4156075"/>
          <p14:tracePt t="62042" x="10612438" y="4138613"/>
          <p14:tracePt t="62049" x="10612438" y="4121150"/>
          <p14:tracePt t="62056" x="10612438" y="4087813"/>
          <p14:tracePt t="62062" x="10612438" y="4062413"/>
          <p14:tracePt t="62070" x="10612438" y="4011613"/>
          <p14:tracePt t="62078" x="10612438" y="3994150"/>
          <p14:tracePt t="62085" x="10612438" y="3925888"/>
          <p14:tracePt t="62091" x="10620375" y="3867150"/>
          <p14:tracePt t="62098" x="10628313" y="3806825"/>
          <p14:tracePt t="62105" x="10645775" y="3730625"/>
          <p14:tracePt t="62113" x="10653713" y="3671888"/>
          <p14:tracePt t="62120" x="10663238" y="3646488"/>
          <p14:tracePt t="62127" x="10663238" y="3619500"/>
          <p14:tracePt t="62134" x="10671175" y="3594100"/>
          <p14:tracePt t="62141" x="10679113" y="3560763"/>
          <p14:tracePt t="62148" x="10679113" y="3543300"/>
          <p14:tracePt t="62154" x="10679113" y="3527425"/>
          <p14:tracePt t="62163" x="10688638" y="3517900"/>
          <p14:tracePt t="62177" x="10688638" y="3509963"/>
          <p14:tracePt t="62183" x="10688638" y="3492500"/>
          <p14:tracePt t="62190" x="10696575" y="3492500"/>
          <p14:tracePt t="62204" x="10696575" y="3484563"/>
          <p14:tracePt t="62212" x="10696575" y="3475038"/>
          <p14:tracePt t="62226" x="10696575" y="3467100"/>
          <p14:tracePt t="62239" x="10696575" y="3459163"/>
          <p14:tracePt t="62275" x="10696575" y="3449638"/>
          <p14:tracePt t="62395" x="10696575" y="3459163"/>
          <p14:tracePt t="62429" x="10688638" y="3467100"/>
          <p14:tracePt t="62458" x="10688638" y="3475038"/>
          <p14:tracePt t="62507" x="10688638" y="3484563"/>
          <p14:tracePt t="62514" x="10679113" y="3484563"/>
          <p14:tracePt t="62521" x="10679113" y="3492500"/>
          <p14:tracePt t="62528" x="10671175" y="3502025"/>
          <p14:tracePt t="62550" x="10671175" y="3509963"/>
          <p14:tracePt t="62556" x="10671175" y="3517900"/>
          <p14:tracePt t="62570" x="10663238" y="3517900"/>
          <p14:tracePt t="62577" x="10663238" y="3527425"/>
          <p14:tracePt t="62591" x="10663238" y="3535363"/>
          <p14:tracePt t="62598" x="10653713" y="3543300"/>
          <p14:tracePt t="62605" x="10645775" y="3543300"/>
          <p14:tracePt t="62619" x="10645775" y="3552825"/>
          <p14:tracePt t="62627" x="10645775" y="3560763"/>
          <p14:tracePt t="62641" x="10645775" y="3568700"/>
          <p14:tracePt t="62648" x="10637838" y="3578225"/>
          <p14:tracePt t="62654" x="10637838" y="3586163"/>
          <p14:tracePt t="62669" x="10628313" y="3594100"/>
          <p14:tracePt t="62676" x="10628313" y="3603625"/>
          <p14:tracePt t="62691" x="10628313" y="3611563"/>
          <p14:tracePt t="62697" x="10628313" y="3619500"/>
          <p14:tracePt t="62704" x="10620375" y="3629025"/>
          <p14:tracePt t="62713" x="10620375" y="3636963"/>
          <p14:tracePt t="62717" x="10612438" y="3654425"/>
          <p14:tracePt t="62725" x="10612438" y="3671888"/>
          <p14:tracePt t="62732" x="10612438" y="3687763"/>
          <p14:tracePt t="62740" x="10612438" y="3713163"/>
          <p14:tracePt t="62745" x="10612438" y="3738563"/>
          <p14:tracePt t="62753" x="10602913" y="3773488"/>
          <p14:tracePt t="62761" x="10594975" y="3798888"/>
          <p14:tracePt t="62767" x="10594975" y="3824288"/>
          <p14:tracePt t="62774" x="10594975" y="3841750"/>
          <p14:tracePt t="62782" x="10594975" y="3857625"/>
          <p14:tracePt t="62789" x="10585450" y="3892550"/>
          <p14:tracePt t="62796" x="10585450" y="3908425"/>
          <p14:tracePt t="62803" x="10585450" y="3925888"/>
          <p14:tracePt t="62810" x="10585450" y="3951288"/>
          <p14:tracePt t="62817" x="10585450" y="3976688"/>
          <p14:tracePt t="62823" x="10585450" y="3994150"/>
          <p14:tracePt t="62831" x="10585450" y="4019550"/>
          <p14:tracePt t="62839" x="10585450" y="4027488"/>
          <p14:tracePt t="62846" x="10594975" y="4062413"/>
          <p14:tracePt t="62851" x="10594975" y="4095750"/>
          <p14:tracePt t="62860" x="10602913" y="4121150"/>
          <p14:tracePt t="62867" x="10620375" y="4138613"/>
          <p14:tracePt t="62872" x="10637838" y="4171950"/>
          <p14:tracePt t="62880" x="10645775" y="4197350"/>
          <p14:tracePt t="62888" x="10663238" y="4232275"/>
          <p14:tracePt t="62894" x="10679113" y="4265613"/>
          <p14:tracePt t="62903" x="10704513" y="4316413"/>
          <p14:tracePt t="62909" x="10729913" y="4368800"/>
          <p14:tracePt t="62915" x="10764838" y="4419600"/>
          <p14:tracePt t="62923" x="10790238" y="4460875"/>
          <p14:tracePt t="62929" x="10807700" y="4486275"/>
          <p14:tracePt t="62937" x="10823575" y="4513263"/>
          <p14:tracePt t="62944" x="10841038" y="4538663"/>
          <p14:tracePt t="62950" x="10848975" y="4564063"/>
          <p14:tracePt t="62957" x="10866438" y="4589463"/>
          <p14:tracePt t="62979" x="10901363" y="4640263"/>
          <p14:tracePt t="62988" x="10909300" y="4657725"/>
          <p14:tracePt t="62993" x="10926763" y="4657725"/>
          <p14:tracePt t="63000" x="10934700" y="4673600"/>
          <p14:tracePt t="63007" x="10952163" y="4691063"/>
          <p14:tracePt t="63013" x="10952163" y="4699000"/>
          <p14:tracePt t="63021" x="10960100" y="4699000"/>
          <p14:tracePt t="63028" x="10968038" y="4716463"/>
          <p14:tracePt t="63036" x="10977563" y="4724400"/>
          <p14:tracePt t="63049" x="10993438" y="4733925"/>
          <p14:tracePt t="63056" x="11002963" y="4741863"/>
          <p14:tracePt t="63070" x="11010900" y="4749800"/>
          <p14:tracePt t="63079" x="11018838" y="4749800"/>
          <p14:tracePt t="63092" x="11028363" y="4759325"/>
          <p14:tracePt t="63098" x="11044238" y="4767263"/>
          <p14:tracePt t="63112" x="11053763" y="4775200"/>
          <p14:tracePt t="63119" x="11061700" y="4775200"/>
          <p14:tracePt t="63127" x="11079163" y="4775200"/>
          <p14:tracePt t="63141" x="11096625" y="4775200"/>
          <p14:tracePt t="63148" x="11112500" y="4775200"/>
          <p14:tracePt t="63162" x="11122025" y="4775200"/>
          <p14:tracePt t="63169" x="11129963" y="4775200"/>
          <p14:tracePt t="63176" x="11137900" y="4775200"/>
          <p14:tracePt t="63184" x="11155363" y="4775200"/>
          <p14:tracePt t="63197" x="11172825" y="4775200"/>
          <p14:tracePt t="63204" x="11180763" y="4775200"/>
          <p14:tracePt t="63218" x="11198225" y="4775200"/>
          <p14:tracePt t="63224" x="11223625" y="4759325"/>
          <p14:tracePt t="63232" x="11231563" y="4749800"/>
          <p14:tracePt t="63240" x="11249025" y="4741863"/>
          <p14:tracePt t="63245" x="11282363" y="4716463"/>
          <p14:tracePt t="63253" x="11307763" y="4691063"/>
          <p14:tracePt t="63261" x="11333163" y="4673600"/>
          <p14:tracePt t="63267" x="11360150" y="4640263"/>
          <p14:tracePt t="63275" x="11385550" y="4614863"/>
          <p14:tracePt t="63282" x="11452225" y="4538663"/>
          <p14:tracePt t="63289" x="11503025" y="4470400"/>
          <p14:tracePt t="63296" x="11606213" y="4351338"/>
          <p14:tracePt t="63303" x="11674475" y="4232275"/>
          <p14:tracePt t="63310" x="11776075" y="4087813"/>
          <p14:tracePt t="63317" x="11834813" y="3986213"/>
          <p14:tracePt t="63324" x="11895138" y="3892550"/>
          <p14:tracePt t="63331" x="11936413" y="3832225"/>
          <p14:tracePt t="63338" x="11961813" y="3781425"/>
          <p14:tracePt t="63344" x="12004675" y="3738563"/>
          <p14:tracePt t="63352" x="12022138" y="3722688"/>
          <p14:tracePt t="63359" x="12030075" y="3697288"/>
          <p14:tracePt t="63367" x="12055475" y="3679825"/>
          <p14:tracePt t="63372" x="12055475" y="3662363"/>
          <p14:tracePt t="63379" x="12065000" y="3654425"/>
          <p14:tracePt t="63387" x="12072938" y="3636963"/>
          <p14:tracePt t="63396" x="12072938" y="3629025"/>
          <p14:tracePt t="63402" x="12090400" y="3619500"/>
          <p14:tracePt t="63416" x="12090400" y="3603625"/>
          <p14:tracePt t="63429" x="12090400" y="3594100"/>
          <p14:tracePt t="63436" x="12090400" y="3586163"/>
          <p14:tracePt t="63445" x="12090400" y="3568700"/>
          <p14:tracePt t="63458" x="12090400" y="3543300"/>
          <p14:tracePt t="63463" x="12090400" y="3535363"/>
          <p14:tracePt t="63472" x="12090400" y="3509963"/>
          <p14:tracePt t="63479" x="12090400" y="3492500"/>
          <p14:tracePt t="63486" x="12090400" y="3475038"/>
          <p14:tracePt t="63493" x="12080875" y="3459163"/>
          <p14:tracePt t="63501" x="12072938" y="3424238"/>
          <p14:tracePt t="63507" x="12065000" y="3398838"/>
          <p14:tracePt t="63514" x="12055475" y="3390900"/>
          <p14:tracePt t="63521" x="12039600" y="3373438"/>
          <p14:tracePt t="63529" x="12030075" y="3355975"/>
          <p14:tracePt t="63535" x="12022138" y="3322638"/>
          <p14:tracePt t="63543" x="12014200" y="3314700"/>
          <p14:tracePt t="63550" x="11988800" y="3289300"/>
          <p14:tracePt t="63556" x="11953875" y="3238500"/>
          <p14:tracePt t="63563" x="11920538" y="3211513"/>
          <p14:tracePt t="63570" x="11877675" y="3160713"/>
          <p14:tracePt t="63578" x="11826875" y="3119438"/>
          <p14:tracePt t="63584" x="11776075" y="3076575"/>
          <p14:tracePt t="63592" x="11750675" y="3059113"/>
          <p14:tracePt t="63600" x="11715750" y="3033713"/>
          <p14:tracePt t="63605" x="11682413" y="3008313"/>
          <p14:tracePt t="63612" x="11657013" y="3000375"/>
          <p14:tracePt t="63620" x="11631613" y="2974975"/>
          <p14:tracePt t="63626" x="11596688" y="2957513"/>
          <p14:tracePt t="63635" x="11571288" y="2949575"/>
          <p14:tracePt t="63641" x="11555413" y="2940050"/>
          <p14:tracePt t="63649" x="11520488" y="2932113"/>
          <p14:tracePt t="63655" x="11495088" y="2922588"/>
          <p14:tracePt t="63661" x="11452225" y="2906713"/>
          <p14:tracePt t="63669" x="11418888" y="2906713"/>
          <p14:tracePt t="63676" x="11385550" y="2897188"/>
          <p14:tracePt t="63684" x="11350625" y="2897188"/>
          <p14:tracePt t="63690" x="11325225" y="2889250"/>
          <p14:tracePt t="63697" x="11266488" y="2881313"/>
          <p14:tracePt t="63704" x="11241088" y="2871788"/>
          <p14:tracePt t="63713" x="11206163" y="2871788"/>
          <p14:tracePt t="63717" x="11172825" y="2871788"/>
          <p14:tracePt t="63725" x="11155363" y="2871788"/>
          <p14:tracePt t="63733" x="11137900" y="2871788"/>
          <p14:tracePt t="63740" x="11112500" y="2871788"/>
          <p14:tracePt t="63745" x="11096625" y="2871788"/>
          <p14:tracePt t="63753" x="11079163" y="2871788"/>
          <p14:tracePt t="63761" x="11061700" y="2871788"/>
          <p14:tracePt t="63767" x="11061700" y="2881313"/>
          <p14:tracePt t="63775" x="11053763" y="2881313"/>
          <p14:tracePt t="63782" x="11044238" y="2881313"/>
          <p14:tracePt t="63796" x="11036300" y="2881313"/>
          <p14:tracePt t="63802" x="11028363" y="2881313"/>
          <p14:tracePt t="63810" x="11018838" y="2881313"/>
          <p14:tracePt t="63824" x="11018838" y="2889250"/>
          <p14:tracePt t="63831" x="11010900" y="2897188"/>
          <p14:tracePt t="63838" x="11002963" y="2906713"/>
          <p14:tracePt t="63867" x="10993438" y="2914650"/>
          <p14:tracePt t="63873" x="10985500" y="2932113"/>
          <p14:tracePt t="63887" x="10977563" y="2940050"/>
          <p14:tracePt t="63894" x="10977563" y="2957513"/>
          <p14:tracePt t="63902" x="10968038" y="2974975"/>
          <p14:tracePt t="63909" x="10952163" y="3000375"/>
          <p14:tracePt t="63916" x="10942638" y="3008313"/>
          <p14:tracePt t="63922" x="10926763" y="3025775"/>
          <p14:tracePt t="63929" x="10909300" y="3059113"/>
          <p14:tracePt t="63936" x="10909300" y="3084513"/>
          <p14:tracePt t="63943" x="10891838" y="3101975"/>
          <p14:tracePt t="63951" x="10891838" y="3109913"/>
          <p14:tracePt t="63959" x="10883900" y="3127375"/>
          <p14:tracePt t="63963" x="10874375" y="3144838"/>
          <p14:tracePt t="63978" x="10866438" y="3160713"/>
          <p14:tracePt t="63986" x="10858500" y="3170238"/>
          <p14:tracePt t="63992" x="10858500" y="3178175"/>
          <p14:tracePt t="64001" x="10848975" y="3186113"/>
          <p14:tracePt t="64007" x="10848975" y="3203575"/>
          <p14:tracePt t="64014" x="10833100" y="3221038"/>
          <p14:tracePt t="64021" x="10833100" y="3246438"/>
          <p14:tracePt t="64028" x="10815638" y="3289300"/>
          <p14:tracePt t="64035" x="10798175" y="3348038"/>
          <p14:tracePt t="64042" x="10772775" y="3441700"/>
          <p14:tracePt t="64050" x="10764838" y="3509963"/>
          <p14:tracePt t="64057" x="10756900" y="3560763"/>
          <p14:tracePt t="64064" x="10721975" y="3619500"/>
          <p14:tracePt t="64070" x="10714038" y="3654425"/>
          <p14:tracePt t="64077" x="10704513" y="3687763"/>
          <p14:tracePt t="64084" x="10696575" y="3713163"/>
          <p14:tracePt t="64091" x="10688638" y="3730625"/>
          <p14:tracePt t="64099" x="10688638" y="3748088"/>
          <p14:tracePt t="64106" x="10679113" y="3756025"/>
          <p14:tracePt t="64113" x="10679113" y="3763963"/>
          <p14:tracePt t="64118" x="10679113" y="3773488"/>
          <p14:tracePt t="64127" x="10671175" y="3781425"/>
          <p14:tracePt t="64134" x="10671175" y="3790950"/>
          <p14:tracePt t="64140" x="10663238" y="3790950"/>
          <p14:tracePt t="64148" x="10663238" y="3798888"/>
          <p14:tracePt t="64155" x="10663238" y="3806825"/>
          <p14:tracePt t="64169" x="10663238" y="3816350"/>
          <p14:tracePt t="64183" x="10653713" y="3824288"/>
          <p14:tracePt t="64190" x="10653713" y="3832225"/>
          <p14:tracePt t="64195" x="10645775" y="3832225"/>
          <p14:tracePt t="64205" x="10645775" y="3841750"/>
          <p14:tracePt t="64219" x="10645775" y="3849688"/>
          <p14:tracePt t="64239" x="10637838" y="3857625"/>
          <p14:tracePt t="64245" x="10637838" y="3867150"/>
          <p14:tracePt t="64253" x="10637838" y="3875088"/>
          <p14:tracePt t="64599" x="10229850" y="3578225"/>
          <p14:tracePt t="64605" x="9515475" y="3041650"/>
          <p14:tracePt t="64613" x="8963025" y="2651125"/>
          <p14:tracePt t="64620" x="8504238" y="2354263"/>
          <p14:tracePt t="64626" x="8164513" y="2166938"/>
          <p14:tracePt t="64633" x="7885113" y="2014538"/>
          <p14:tracePt t="64641" x="7586663" y="1885950"/>
          <p14:tracePt t="64647" x="7348538" y="1793875"/>
          <p14:tracePt t="64655" x="7112000" y="1708150"/>
          <p14:tracePt t="64663" x="6823075" y="1649413"/>
          <p14:tracePt t="64670" x="6592888" y="1563688"/>
          <p14:tracePt t="64676" x="6364288" y="1504950"/>
          <p14:tracePt t="64684" x="6100763" y="1444625"/>
          <p14:tracePt t="64691" x="5862638" y="1360488"/>
          <p14:tracePt t="64698" x="5581650" y="1292225"/>
          <p14:tracePt t="64704" x="5267325" y="1223963"/>
          <p14:tracePt t="64712" x="5097463" y="1189038"/>
          <p14:tracePt t="64719" x="4962525" y="1163638"/>
          <p14:tracePt t="64725" x="4791075" y="1122363"/>
          <p14:tracePt t="64732" x="4630738" y="1096963"/>
          <p14:tracePt t="64740" x="4503738" y="1087438"/>
          <p14:tracePt t="64746" x="4392613" y="1062038"/>
          <p14:tracePt t="65023" x="4002088" y="841375"/>
          <p14:tracePt t="65030" x="3627438" y="628650"/>
          <p14:tracePt t="65038" x="3262313" y="415925"/>
          <p14:tracePt t="65047" x="2955925" y="255588"/>
          <p14:tracePt t="65051" x="2659063" y="136525"/>
          <p14:tracePt t="65059" x="2420938" y="508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5FBC8A-18CB-4590-880C-9D208B9EF50D}"/>
              </a:ext>
            </a:extLst>
          </p:cNvPr>
          <p:cNvSpPr/>
          <p:nvPr/>
        </p:nvSpPr>
        <p:spPr>
          <a:xfrm>
            <a:off x="380999" y="2311449"/>
            <a:ext cx="8415338" cy="27717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5CBE8-47C3-419E-BAB4-1F22CBF0C666}"/>
              </a:ext>
            </a:extLst>
          </p:cNvPr>
          <p:cNvSpPr/>
          <p:nvPr/>
        </p:nvSpPr>
        <p:spPr>
          <a:xfrm>
            <a:off x="248815" y="144292"/>
            <a:ext cx="1012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9. Which channel helped to bring more gross sales in the fiscal year 2021 and the percentage of contribution? The final output contains these fields, channel 																			 </a:t>
            </a: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gross_sales_mln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																	 percentage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02FB0-49CC-4018-A973-737A04F0179B}"/>
              </a:ext>
            </a:extLst>
          </p:cNvPr>
          <p:cNvSpPr/>
          <p:nvPr/>
        </p:nvSpPr>
        <p:spPr>
          <a:xfrm>
            <a:off x="481012" y="2543175"/>
            <a:ext cx="83153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with </a:t>
            </a:r>
            <a:r>
              <a:rPr lang="en-IN" dirty="0" err="1">
                <a:latin typeface="Gill Sans MT Condensed" panose="020B0506020104020203" pitchFamily="34" charset="0"/>
              </a:rPr>
              <a:t>channel_gross</a:t>
            </a:r>
            <a:r>
              <a:rPr lang="en-IN" dirty="0">
                <a:latin typeface="Gill Sans MT Condensed" panose="020B0506020104020203" pitchFamily="34" charset="0"/>
              </a:rPr>
              <a:t> as(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select </a:t>
            </a:r>
            <a:r>
              <a:rPr lang="en-IN" dirty="0" err="1">
                <a:latin typeface="Gill Sans MT Condensed" panose="020B0506020104020203" pitchFamily="34" charset="0"/>
              </a:rPr>
              <a:t>d.channel</a:t>
            </a:r>
            <a:r>
              <a:rPr lang="en-IN" dirty="0">
                <a:latin typeface="Gill Sans MT Condensed" panose="020B0506020104020203" pitchFamily="34" charset="0"/>
              </a:rPr>
              <a:t>, round(sum(</a:t>
            </a:r>
            <a:r>
              <a:rPr lang="en-IN" dirty="0" err="1">
                <a:latin typeface="Gill Sans MT Condensed" panose="020B0506020104020203" pitchFamily="34" charset="0"/>
              </a:rPr>
              <a:t>fg.gross_price</a:t>
            </a:r>
            <a:r>
              <a:rPr lang="en-IN" dirty="0">
                <a:latin typeface="Gill Sans MT Condensed" panose="020B0506020104020203" pitchFamily="34" charset="0"/>
              </a:rPr>
              <a:t> * </a:t>
            </a:r>
            <a:r>
              <a:rPr lang="en-IN" dirty="0" err="1">
                <a:latin typeface="Gill Sans MT Condensed" panose="020B0506020104020203" pitchFamily="34" charset="0"/>
              </a:rPr>
              <a:t>f.sold_quantity</a:t>
            </a:r>
            <a:r>
              <a:rPr lang="en-IN" dirty="0">
                <a:latin typeface="Gill Sans MT Condensed" panose="020B0506020104020203" pitchFamily="34" charset="0"/>
              </a:rPr>
              <a:t>)) as </a:t>
            </a:r>
            <a:r>
              <a:rPr lang="en-IN" dirty="0" err="1">
                <a:latin typeface="Gill Sans MT Condensed" panose="020B0506020104020203" pitchFamily="34" charset="0"/>
              </a:rPr>
              <a:t>gross_sales_mln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fact_gross_price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  <a:r>
              <a:rPr lang="en-IN" dirty="0" err="1">
                <a:latin typeface="Gill Sans MT Condensed" panose="020B0506020104020203" pitchFamily="34" charset="0"/>
              </a:rPr>
              <a:t>fg</a:t>
            </a:r>
            <a:r>
              <a:rPr lang="en-IN" dirty="0">
                <a:latin typeface="Gill Sans MT Condensed" panose="020B0506020104020203" pitchFamily="34" charset="0"/>
              </a:rPr>
              <a:t> join </a:t>
            </a:r>
            <a:r>
              <a:rPr lang="en-IN" dirty="0" err="1">
                <a:latin typeface="Gill Sans MT Condensed" panose="020B0506020104020203" pitchFamily="34" charset="0"/>
              </a:rPr>
              <a:t>fact_sales_monthly</a:t>
            </a:r>
            <a:r>
              <a:rPr lang="en-IN" dirty="0">
                <a:latin typeface="Gill Sans MT Condensed" panose="020B0506020104020203" pitchFamily="34" charset="0"/>
              </a:rPr>
              <a:t> f using(</a:t>
            </a:r>
            <a:r>
              <a:rPr lang="en-IN" dirty="0" err="1">
                <a:latin typeface="Gill Sans MT Condensed" panose="020B0506020104020203" pitchFamily="34" charset="0"/>
              </a:rPr>
              <a:t>product_code</a:t>
            </a:r>
            <a:r>
              <a:rPr lang="en-IN" dirty="0">
                <a:latin typeface="Gill Sans MT Condensed" panose="020B0506020104020203" pitchFamily="34" charset="0"/>
              </a:rPr>
              <a:t>) join </a:t>
            </a:r>
            <a:r>
              <a:rPr lang="en-IN" dirty="0" err="1">
                <a:latin typeface="Gill Sans MT Condensed" panose="020B0506020104020203" pitchFamily="34" charset="0"/>
              </a:rPr>
              <a:t>dim_customer</a:t>
            </a:r>
            <a:r>
              <a:rPr lang="en-IN" dirty="0">
                <a:latin typeface="Gill Sans MT Condensed" panose="020B0506020104020203" pitchFamily="34" charset="0"/>
              </a:rPr>
              <a:t> d using(</a:t>
            </a:r>
            <a:r>
              <a:rPr lang="en-IN" dirty="0" err="1">
                <a:latin typeface="Gill Sans MT Condensed" panose="020B0506020104020203" pitchFamily="34" charset="0"/>
              </a:rPr>
              <a:t>customer_code</a:t>
            </a:r>
            <a:r>
              <a:rPr lang="en-IN" dirty="0">
                <a:latin typeface="Gill Sans MT Condensed" panose="020B0506020104020203" pitchFamily="34" charset="0"/>
              </a:rPr>
              <a:t>) where year(</a:t>
            </a:r>
            <a:r>
              <a:rPr lang="en-IN" dirty="0" err="1">
                <a:latin typeface="Gill Sans MT Condensed" panose="020B0506020104020203" pitchFamily="34" charset="0"/>
              </a:rPr>
              <a:t>f.date</a:t>
            </a:r>
            <a:r>
              <a:rPr lang="en-IN" dirty="0">
                <a:latin typeface="Gill Sans MT Condensed" panose="020B0506020104020203" pitchFamily="34" charset="0"/>
              </a:rPr>
              <a:t>) = 2021 group by </a:t>
            </a:r>
            <a:r>
              <a:rPr lang="en-IN" dirty="0" err="1">
                <a:latin typeface="Gill Sans MT Condensed" panose="020B0506020104020203" pitchFamily="34" charset="0"/>
              </a:rPr>
              <a:t>d.channel</a:t>
            </a:r>
            <a:r>
              <a:rPr lang="en-IN" dirty="0">
                <a:latin typeface="Gill Sans MT Condensed" panose="020B0506020104020203" pitchFamily="34" charset="0"/>
              </a:rPr>
              <a:t>)</a:t>
            </a:r>
          </a:p>
          <a:p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select channel, </a:t>
            </a:r>
            <a:r>
              <a:rPr lang="en-IN" dirty="0" err="1">
                <a:latin typeface="Gill Sans MT Condensed" panose="020B0506020104020203" pitchFamily="34" charset="0"/>
              </a:rPr>
              <a:t>gross_sales_mln</a:t>
            </a:r>
            <a:r>
              <a:rPr lang="en-IN" dirty="0">
                <a:latin typeface="Gill Sans MT Condensed" panose="020B0506020104020203" pitchFamily="34" charset="0"/>
              </a:rPr>
              <a:t>, round((</a:t>
            </a:r>
            <a:r>
              <a:rPr lang="en-IN" dirty="0" err="1">
                <a:latin typeface="Gill Sans MT Condensed" panose="020B0506020104020203" pitchFamily="34" charset="0"/>
              </a:rPr>
              <a:t>gross_sales_mln</a:t>
            </a:r>
            <a:r>
              <a:rPr lang="en-IN" dirty="0">
                <a:latin typeface="Gill Sans MT Condensed" panose="020B0506020104020203" pitchFamily="34" charset="0"/>
              </a:rPr>
              <a:t>*100/sum(</a:t>
            </a:r>
            <a:r>
              <a:rPr lang="en-IN" dirty="0" err="1">
                <a:latin typeface="Gill Sans MT Condensed" panose="020B0506020104020203" pitchFamily="34" charset="0"/>
              </a:rPr>
              <a:t>gross_sales_mln</a:t>
            </a:r>
            <a:r>
              <a:rPr lang="en-IN" dirty="0">
                <a:latin typeface="Gill Sans MT Condensed" panose="020B0506020104020203" pitchFamily="34" charset="0"/>
              </a:rPr>
              <a:t>) over()),1) as percentage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channel_gross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group by channel order by percentage </a:t>
            </a:r>
            <a:r>
              <a:rPr lang="en-IN" dirty="0" err="1">
                <a:latin typeface="Gill Sans MT Condensed" panose="020B0506020104020203" pitchFamily="34" charset="0"/>
              </a:rPr>
              <a:t>desc</a:t>
            </a:r>
            <a:r>
              <a:rPr lang="en-IN" dirty="0">
                <a:latin typeface="Gill Sans MT Condensed" panose="020B0506020104020203" pitchFamily="34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AAB8A-CBE7-47EC-8519-1D0E5D19FBB0}"/>
              </a:ext>
            </a:extLst>
          </p:cNvPr>
          <p:cNvSpPr txBox="1"/>
          <p:nvPr/>
        </p:nvSpPr>
        <p:spPr>
          <a:xfrm>
            <a:off x="248815" y="1911979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059E0-797E-48D3-BE37-68364769B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568F798-9806-417D-8929-40735176F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8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97"/>
    </mc:Choice>
    <mc:Fallback xmlns="">
      <p:transition spd="slow" advTm="21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18" x="4962525" y="3424238"/>
          <p14:tracePt t="6470" x="4962525" y="3314700"/>
          <p14:tracePt t="6476" x="4962525" y="3152775"/>
          <p14:tracePt t="6483" x="4962525" y="2982913"/>
          <p14:tracePt t="6490" x="4970463" y="2830513"/>
          <p14:tracePt t="6497" x="4995863" y="2686050"/>
          <p14:tracePt t="6503" x="5003800" y="2574925"/>
          <p14:tracePt t="6512" x="5029200" y="2473325"/>
          <p14:tracePt t="6518" x="5064125" y="2354263"/>
          <p14:tracePt t="6525" x="5132388" y="2166938"/>
          <p14:tracePt t="6533" x="5199063" y="2005013"/>
          <p14:tracePt t="6540" x="5249863" y="1903413"/>
          <p14:tracePt t="6548" x="5302250" y="1809750"/>
          <p14:tracePt t="6555" x="5360988" y="1690688"/>
          <p14:tracePt t="6561" x="5394325" y="1589088"/>
          <p14:tracePt t="6567" x="5454650" y="1487488"/>
          <p14:tracePt t="6575" x="5480050" y="1411288"/>
          <p14:tracePt t="6582" x="5513388" y="1360488"/>
          <p14:tracePt t="6590" x="5556250" y="1282700"/>
          <p14:tracePt t="6596" x="5591175" y="1231900"/>
          <p14:tracePt t="6606" x="5616575" y="1198563"/>
          <p14:tracePt t="6611" x="5624513" y="1173163"/>
          <p14:tracePt t="6616" x="5641975" y="1147763"/>
          <p14:tracePt t="6626" x="5667375" y="1112838"/>
          <p14:tracePt t="6631" x="5700713" y="1079500"/>
          <p14:tracePt t="6638" x="5743575" y="1028700"/>
          <p14:tracePt t="6645" x="5761038" y="1003300"/>
          <p14:tracePt t="6655" x="5776913" y="977900"/>
          <p14:tracePt t="6660" x="5794375" y="960438"/>
          <p14:tracePt t="6666" x="5794375" y="952500"/>
          <p14:tracePt t="6672" x="5811838" y="925513"/>
          <p14:tracePt t="6682" x="5819775" y="909638"/>
          <p14:tracePt t="6688" x="5827713" y="909638"/>
          <p14:tracePt t="6694" x="5827713" y="900113"/>
          <p14:tracePt t="6705" x="5837238" y="892175"/>
          <p14:tracePt t="6709" x="5837238" y="884238"/>
          <p14:tracePt t="6730" x="5837238" y="874713"/>
          <p14:tracePt t="6739" x="5845175" y="866775"/>
          <p14:tracePt t="6752" x="5853113" y="866775"/>
          <p14:tracePt t="6760" x="5853113" y="858838"/>
          <p14:tracePt t="6766" x="5853113" y="849313"/>
          <p14:tracePt t="6780" x="5853113" y="841375"/>
          <p14:tracePt t="6793" x="5862638" y="833438"/>
          <p14:tracePt t="6807" x="5862638" y="823913"/>
          <p14:tracePt t="6815" x="5870575" y="815975"/>
          <p14:tracePt t="6837" x="5880100" y="808038"/>
          <p14:tracePt t="6849" x="5880100" y="798513"/>
          <p14:tracePt t="6888" x="5880100" y="790575"/>
          <p14:tracePt t="6899" x="5880100" y="781050"/>
          <p14:tracePt t="6913" x="5880100" y="765175"/>
          <p14:tracePt t="6921" x="5862638" y="747713"/>
          <p14:tracePt t="6928" x="5837238" y="722313"/>
          <p14:tracePt t="6935" x="5761038" y="654050"/>
          <p14:tracePt t="6941" x="5667375" y="577850"/>
          <p14:tracePt t="6949" x="5538788" y="476250"/>
          <p14:tracePt t="6958" x="5437188" y="390525"/>
          <p14:tracePt t="6963" x="5318125" y="322263"/>
          <p14:tracePt t="6972" x="5224463" y="263525"/>
          <p14:tracePt t="6976" x="5140325" y="230188"/>
          <p14:tracePt t="6984" x="5089525" y="203200"/>
          <p14:tracePt t="6992" x="5029200" y="169863"/>
          <p14:tracePt t="6997" x="4962525" y="144463"/>
          <p14:tracePt t="7006" x="4927600" y="127000"/>
          <p14:tracePt t="7012" x="4902200" y="111125"/>
          <p14:tracePt t="7018" x="4868863" y="101600"/>
          <p14:tracePt t="7026" x="4851400" y="93663"/>
          <p14:tracePt t="7033" x="4833938" y="85725"/>
          <p14:tracePt t="7043" x="4808538" y="85725"/>
          <p14:tracePt t="7047" x="4808538" y="76200"/>
          <p14:tracePt t="7055" x="4791075" y="76200"/>
          <p14:tracePt t="7061" x="4783138" y="76200"/>
          <p14:tracePt t="7075" x="4765675" y="76200"/>
          <p14:tracePt t="7097" x="4757738" y="76200"/>
          <p14:tracePt t="7117" x="4757738" y="85725"/>
          <p14:tracePt t="7160" x="4757738" y="93663"/>
          <p14:tracePt t="7173" x="4757738" y="101600"/>
          <p14:tracePt t="7203" x="4765675" y="101600"/>
          <p14:tracePt t="7210" x="4775200" y="101600"/>
          <p14:tracePt t="7216" x="4783138" y="111125"/>
          <p14:tracePt t="7222" x="4808538" y="111125"/>
          <p14:tracePt t="7228" x="4843463" y="119063"/>
          <p14:tracePt t="7238" x="4902200" y="127000"/>
          <p14:tracePt t="7244" x="4987925" y="152400"/>
          <p14:tracePt t="7254" x="5072063" y="161925"/>
          <p14:tracePt t="7258" x="5165725" y="187325"/>
          <p14:tracePt t="7264" x="5249863" y="203200"/>
          <p14:tracePt t="7271" x="5310188" y="230188"/>
          <p14:tracePt t="7278" x="5368925" y="246063"/>
          <p14:tracePt t="7288" x="5403850" y="263525"/>
          <p14:tracePt t="7292" x="5437188" y="271463"/>
          <p14:tracePt t="7300" x="5480050" y="306388"/>
          <p14:tracePt t="7309" x="5538788" y="347663"/>
          <p14:tracePt t="7314" x="5573713" y="365125"/>
          <p14:tracePt t="7322" x="5599113" y="374650"/>
          <p14:tracePt t="7329" x="5616575" y="390525"/>
          <p14:tracePt t="7338" x="5641975" y="415925"/>
          <p14:tracePt t="7342" x="5657850" y="441325"/>
          <p14:tracePt t="7350" x="5675313" y="466725"/>
          <p14:tracePt t="7359" x="5692775" y="484188"/>
          <p14:tracePt t="7364" x="5700713" y="501650"/>
          <p14:tracePt t="7370" x="5718175" y="534988"/>
          <p14:tracePt t="7379" x="5718175" y="560388"/>
          <p14:tracePt t="7385" x="5735638" y="620713"/>
          <p14:tracePt t="7394" x="5743575" y="663575"/>
          <p14:tracePt t="7399" x="5743575" y="765175"/>
          <p14:tracePt t="7406" x="5735638" y="874713"/>
          <p14:tracePt t="7414" x="5624513" y="1155700"/>
          <p14:tracePt t="7421" x="5480050" y="1385888"/>
          <p14:tracePt t="7427" x="5327650" y="1563688"/>
          <p14:tracePt t="7435" x="5233988" y="1665288"/>
          <p14:tracePt t="7442" x="5072063" y="1766888"/>
          <p14:tracePt t="7449" x="4851400" y="1860550"/>
          <p14:tracePt t="7457" x="4714875" y="1895475"/>
          <p14:tracePt t="7463" x="4613275" y="1920875"/>
          <p14:tracePt t="7472" x="4494213" y="1920875"/>
          <p14:tracePt t="7477" x="4410075" y="1920875"/>
          <p14:tracePt t="7482" x="4306888" y="1895475"/>
          <p14:tracePt t="7490" x="4230688" y="1860550"/>
          <p14:tracePt t="7496" x="4129088" y="1801813"/>
          <p14:tracePt t="7504" x="4052888" y="1733550"/>
          <p14:tracePt t="7510" x="3992563" y="1682750"/>
          <p14:tracePt t="7521" x="3925888" y="1581150"/>
          <p14:tracePt t="7524" x="3883025" y="1477963"/>
          <p14:tracePt t="7534" x="3848100" y="1385888"/>
          <p14:tracePt t="7540" x="3840163" y="1274763"/>
          <p14:tracePt t="7547" x="3814763" y="1138238"/>
          <p14:tracePt t="7554" x="3814763" y="1019175"/>
          <p14:tracePt t="7561" x="3832225" y="884238"/>
          <p14:tracePt t="7571" x="3857625" y="704850"/>
          <p14:tracePt t="7576" x="3916363" y="552450"/>
          <p14:tracePt t="7581" x="3976688" y="415925"/>
          <p14:tracePt t="7591" x="4052888" y="280988"/>
          <p14:tracePt t="7595" x="4179888" y="127000"/>
          <p14:tracePt t="7742" x="6856413" y="111125"/>
          <p14:tracePt t="7746" x="6924675" y="246063"/>
          <p14:tracePt t="7752" x="7018338" y="390525"/>
          <p14:tracePt t="7758" x="7077075" y="527050"/>
          <p14:tracePt t="7765" x="7119938" y="628650"/>
          <p14:tracePt t="7773" x="7145338" y="714375"/>
          <p14:tracePt t="7779" x="7153275" y="798513"/>
          <p14:tracePt t="7787" x="7153275" y="900113"/>
          <p14:tracePt t="7792" x="7153275" y="1028700"/>
          <p14:tracePt t="7800" x="7127875" y="1112838"/>
          <p14:tracePt t="7807" x="7094538" y="1216025"/>
          <p14:tracePt t="7814" x="7051675" y="1282700"/>
          <p14:tracePt t="7821" x="7026275" y="1343025"/>
          <p14:tracePt t="7828" x="6983413" y="1385888"/>
          <p14:tracePt t="7837" x="6942138" y="1462088"/>
          <p14:tracePt t="7842" x="6899275" y="1520825"/>
          <p14:tracePt t="7849" x="6856413" y="1571625"/>
          <p14:tracePt t="7858" x="6797675" y="1631950"/>
          <p14:tracePt t="7863" x="6711950" y="1674813"/>
          <p14:tracePt t="7871" x="6653213" y="1716088"/>
          <p14:tracePt t="7878" x="6575425" y="1751013"/>
          <p14:tracePt t="7885" x="6516688" y="1766888"/>
          <p14:tracePt t="7892" x="6440488" y="1793875"/>
          <p14:tracePt t="7898" x="6372225" y="1793875"/>
          <p14:tracePt t="7906" x="6311900" y="1793875"/>
          <p14:tracePt t="7913" x="6235700" y="1793875"/>
          <p14:tracePt t="7920" x="6176963" y="1766888"/>
          <p14:tracePt t="7926" x="6126163" y="1751013"/>
          <p14:tracePt t="7935" x="6091238" y="1733550"/>
          <p14:tracePt t="7942" x="6057900" y="1708150"/>
          <p14:tracePt t="7957" x="6015038" y="1674813"/>
          <p14:tracePt t="7961" x="5989638" y="1649413"/>
          <p14:tracePt t="7971" x="5981700" y="1631950"/>
          <p14:tracePt t="7974" x="5964238" y="1606550"/>
          <p14:tracePt t="7983" x="5946775" y="1597025"/>
          <p14:tracePt t="7990" x="5938838" y="1571625"/>
          <p14:tracePt t="7997" x="5938838" y="1555750"/>
          <p14:tracePt t="8003" x="5930900" y="1512888"/>
          <p14:tracePt t="8011" x="5921375" y="1477963"/>
          <p14:tracePt t="8018" x="5921375" y="1462088"/>
          <p14:tracePt t="8025" x="5921375" y="1393825"/>
          <p14:tracePt t="8033" x="5938838" y="1333500"/>
          <p14:tracePt t="8039" x="5956300" y="1257300"/>
          <p14:tracePt t="8047" x="5989638" y="1130300"/>
          <p14:tracePt t="8054" x="6040438" y="1011238"/>
          <p14:tracePt t="8061" x="6083300" y="935038"/>
          <p14:tracePt t="8068" x="6142038" y="841375"/>
          <p14:tracePt t="8075" x="6184900" y="765175"/>
          <p14:tracePt t="8081" x="6227763" y="704850"/>
          <p14:tracePt t="8090" x="6261100" y="663575"/>
          <p14:tracePt t="8095" x="6303963" y="611188"/>
          <p14:tracePt t="8104" x="6354763" y="569913"/>
          <p14:tracePt t="8110" x="6397625" y="534988"/>
          <p14:tracePt t="8117" x="6430963" y="492125"/>
          <p14:tracePt t="8125" x="6483350" y="450850"/>
          <p14:tracePt t="8131" x="6550025" y="425450"/>
          <p14:tracePt t="8137" x="6592888" y="390525"/>
          <p14:tracePt t="8144" x="6643688" y="365125"/>
          <p14:tracePt t="8153" x="6678613" y="347663"/>
          <p14:tracePt t="8160" x="6704013" y="339725"/>
          <p14:tracePt t="8166" x="6729413" y="331788"/>
          <p14:tracePt t="8174" x="6770688" y="322263"/>
          <p14:tracePt t="8180" x="6838950" y="322263"/>
          <p14:tracePt t="8187" x="6915150" y="322263"/>
          <p14:tracePt t="8193" x="6983413" y="322263"/>
          <p14:tracePt t="8201" x="7069138" y="322263"/>
          <p14:tracePt t="8208" x="7162800" y="347663"/>
          <p14:tracePt t="8216" x="7196138" y="357188"/>
          <p14:tracePt t="8223" x="7256463" y="374650"/>
          <p14:tracePt t="8229" x="7289800" y="390525"/>
          <p14:tracePt t="8237" x="7323138" y="400050"/>
          <p14:tracePt t="8243" x="7348538" y="407988"/>
          <p14:tracePt t="8250" x="7358063" y="415925"/>
          <p14:tracePt t="8258" x="7391400" y="425450"/>
          <p14:tracePt t="8265" x="7408863" y="433388"/>
          <p14:tracePt t="8272" x="7426325" y="433388"/>
          <p14:tracePt t="8279" x="7434263" y="433388"/>
          <p14:tracePt t="8286" x="7442200" y="433388"/>
          <p14:tracePt t="8293" x="7451725" y="433388"/>
          <p14:tracePt t="8306" x="7459663" y="441325"/>
          <p14:tracePt t="8314" x="7459663" y="450850"/>
          <p14:tracePt t="8336" x="7467600" y="450850"/>
          <p14:tracePt t="8363" x="7477125" y="450850"/>
          <p14:tracePt t="8391" x="7477125" y="458788"/>
          <p14:tracePt t="8419" x="7485063" y="458788"/>
          <p14:tracePt t="8461" x="7485063" y="466725"/>
          <p14:tracePt t="8940" x="7553325" y="458788"/>
          <p14:tracePt t="8946" x="7637463" y="450850"/>
          <p14:tracePt t="8958" x="7723188" y="425450"/>
          <p14:tracePt t="8965" x="7824788" y="425450"/>
          <p14:tracePt t="8970" x="7943850" y="425450"/>
          <p14:tracePt t="8974" x="8054975" y="441325"/>
          <p14:tracePt t="8983" x="8156575" y="450850"/>
          <p14:tracePt t="8989" x="8215313" y="466725"/>
          <p14:tracePt t="8997" x="8250238" y="476250"/>
          <p14:tracePt t="9003" x="8283575" y="484188"/>
          <p14:tracePt t="9011" x="8308975" y="501650"/>
          <p14:tracePt t="9017" x="8318500" y="509588"/>
          <p14:tracePt t="9025" x="8326438" y="509588"/>
          <p14:tracePt t="9033" x="8334375" y="519113"/>
          <p14:tracePt t="9061" x="8343900" y="527050"/>
          <p14:tracePt t="9074" x="8351838" y="527050"/>
          <p14:tracePt t="9081" x="8351838" y="534988"/>
          <p14:tracePt t="9103" x="8351838" y="544513"/>
          <p14:tracePt t="9154" x="8351838" y="552450"/>
          <p14:tracePt t="9159" x="8343900" y="569913"/>
          <p14:tracePt t="9166" x="8334375" y="569913"/>
          <p14:tracePt t="9171" x="8318500" y="577850"/>
          <p14:tracePt t="9180" x="8250238" y="611188"/>
          <p14:tracePt t="9188" x="8096250" y="688975"/>
          <p14:tracePt t="9194" x="7986713" y="730250"/>
          <p14:tracePt t="9201" x="7900988" y="765175"/>
          <p14:tracePt t="9210" x="7824788" y="790575"/>
          <p14:tracePt t="9215" x="7791450" y="808038"/>
          <p14:tracePt t="9220" x="7756525" y="815975"/>
          <p14:tracePt t="9229" x="7731125" y="823913"/>
          <p14:tracePt t="9236" x="7705725" y="823913"/>
          <p14:tracePt t="9243" x="7688263" y="823913"/>
          <p14:tracePt t="9250" x="7662863" y="823913"/>
          <p14:tracePt t="9258" x="7646988" y="823913"/>
          <p14:tracePt t="9265" x="7629525" y="808038"/>
          <p14:tracePt t="9270" x="7604125" y="798513"/>
          <p14:tracePt t="9279" x="7578725" y="781050"/>
          <p14:tracePt t="9288" x="7545388" y="755650"/>
          <p14:tracePt t="9291" x="7527925" y="722313"/>
          <p14:tracePt t="9299" x="7510463" y="696913"/>
          <p14:tracePt t="9307" x="7485063" y="663575"/>
          <p14:tracePt t="9315" x="7477125" y="620713"/>
          <p14:tracePt t="9322" x="7467600" y="585788"/>
          <p14:tracePt t="9327" x="7459663" y="527050"/>
          <p14:tracePt t="9335" x="7459663" y="484188"/>
          <p14:tracePt t="9343" x="7467600" y="433388"/>
          <p14:tracePt t="9349" x="7485063" y="347663"/>
          <p14:tracePt t="9355" x="7527925" y="271463"/>
          <p14:tracePt t="9364" x="7553325" y="220663"/>
          <p14:tracePt t="9372" x="7570788" y="195263"/>
          <p14:tracePt t="9377" x="7604125" y="161925"/>
          <p14:tracePt t="9384" x="7646988" y="136525"/>
          <p14:tracePt t="9393" x="7662863" y="119063"/>
          <p14:tracePt t="9398" x="7680325" y="111125"/>
          <p14:tracePt t="9404" x="7715250" y="93663"/>
          <p14:tracePt t="9410" x="7723188" y="85725"/>
          <p14:tracePt t="9420" x="7740650" y="85725"/>
          <p14:tracePt t="9426" x="7756525" y="76200"/>
          <p14:tracePt t="9433" x="7773988" y="76200"/>
          <p14:tracePt t="9447" x="7781925" y="76200"/>
          <p14:tracePt t="9452" x="7799388" y="76200"/>
          <p14:tracePt t="9468" x="7799388" y="85725"/>
          <p14:tracePt t="9476" x="7807325" y="85725"/>
          <p14:tracePt t="9482" x="7816850" y="85725"/>
          <p14:tracePt t="9490" x="7816850" y="93663"/>
          <p14:tracePt t="9504" x="7824788" y="93663"/>
          <p14:tracePt t="9510" x="7824788" y="101600"/>
          <p14:tracePt t="9517" x="7832725" y="101600"/>
          <p14:tracePt t="9524" x="7832725" y="111125"/>
          <p14:tracePt t="9532" x="7842250" y="111125"/>
          <p14:tracePt t="9539" x="7842250" y="119063"/>
          <p14:tracePt t="9545" x="7842250" y="127000"/>
          <p14:tracePt t="9553" x="7842250" y="144463"/>
          <p14:tracePt t="9560" x="7842250" y="161925"/>
          <p14:tracePt t="9566" x="7842250" y="169863"/>
          <p14:tracePt t="9573" x="7842250" y="187325"/>
          <p14:tracePt t="9581" x="7842250" y="220663"/>
          <p14:tracePt t="9588" x="7832725" y="246063"/>
          <p14:tracePt t="9595" x="7799388" y="322263"/>
          <p14:tracePt t="9603" x="7723188" y="441325"/>
          <p14:tracePt t="9608" x="7586663" y="611188"/>
          <p14:tracePt t="9616" x="7426325" y="773113"/>
          <p14:tracePt t="9624" x="7332663" y="874713"/>
          <p14:tracePt t="9630" x="7204075" y="993775"/>
          <p14:tracePt t="9639" x="7127875" y="1062038"/>
          <p14:tracePt t="9645" x="6983413" y="1147763"/>
          <p14:tracePt t="9651" x="6881813" y="1206500"/>
          <p14:tracePt t="9658" x="6745288" y="1266825"/>
          <p14:tracePt t="9665" x="6592888" y="1360488"/>
          <p14:tracePt t="9674" x="6405563" y="1444625"/>
          <p14:tracePt t="9679" x="6227763" y="1495425"/>
          <p14:tracePt t="9687" x="6040438" y="1571625"/>
          <p14:tracePt t="9694" x="5913438" y="1614488"/>
          <p14:tracePt t="9701" x="5768975" y="1665288"/>
          <p14:tracePt t="9708" x="5649913" y="1700213"/>
          <p14:tracePt t="9714" x="5505450" y="1751013"/>
          <p14:tracePt t="9723" x="5360988" y="1784350"/>
          <p14:tracePt t="9728" x="5241925" y="1819275"/>
          <p14:tracePt t="9737" x="5140325" y="1844675"/>
          <p14:tracePt t="9743" x="5064125" y="1860550"/>
          <p14:tracePt t="9750" x="4962525" y="1895475"/>
          <p14:tracePt t="9757" x="4894263" y="1911350"/>
          <p14:tracePt t="9764" x="4818063" y="1928813"/>
          <p14:tracePt t="9772" x="4740275" y="1954213"/>
          <p14:tracePt t="9778" x="4664075" y="1971675"/>
          <p14:tracePt t="9785" x="4605338" y="1979613"/>
          <p14:tracePt t="9792" x="4579938" y="1989138"/>
          <p14:tracePt t="9800" x="4529138" y="2014538"/>
          <p14:tracePt t="9807" x="4503738" y="2014538"/>
          <p14:tracePt t="9813" x="4476750" y="2030413"/>
          <p14:tracePt t="9821" x="4460875" y="2030413"/>
          <p14:tracePt t="9826" x="4443413" y="2047875"/>
          <p14:tracePt t="9834" x="4425950" y="2055813"/>
          <p14:tracePt t="9843" x="4418013" y="2055813"/>
          <p14:tracePt t="9850" x="4384675" y="2073275"/>
          <p14:tracePt t="10161" x="4240213" y="2108200"/>
          <p14:tracePt t="10170" x="4078288" y="2149475"/>
          <p14:tracePt t="10183" x="3908425" y="2174875"/>
          <p14:tracePt t="10192" x="3797300" y="2209800"/>
          <p14:tracePt t="10197" x="3713163" y="2217738"/>
          <p14:tracePt t="10204" x="3662363" y="2227263"/>
          <p14:tracePt t="10211" x="3627438" y="2235200"/>
          <p14:tracePt t="10220" x="3602038" y="2235200"/>
          <p14:tracePt t="10225" x="3576638" y="2243138"/>
          <p14:tracePt t="10233" x="3551238" y="2252663"/>
          <p14:tracePt t="10241" x="3517900" y="2252663"/>
          <p14:tracePt t="10247" x="3508375" y="2260600"/>
          <p14:tracePt t="10253" x="3482975" y="2260600"/>
          <p14:tracePt t="10261" x="3467100" y="2268538"/>
          <p14:tracePt t="10268" x="3449638" y="2268538"/>
          <p14:tracePt t="10276" x="3424238" y="2268538"/>
          <p14:tracePt t="10283" x="3406775" y="2268538"/>
          <p14:tracePt t="10288" x="3373438" y="2278063"/>
          <p14:tracePt t="10296" x="3355975" y="2286000"/>
          <p14:tracePt t="10304" x="3348038" y="2293938"/>
          <p14:tracePt t="10310" x="3330575" y="2293938"/>
          <p14:tracePt t="10318" x="3313113" y="2293938"/>
          <p14:tracePt t="10326" x="3305175" y="2293938"/>
          <p14:tracePt t="10332" x="3297238" y="2293938"/>
          <p14:tracePt t="10354" x="3287713" y="2293938"/>
          <p14:tracePt t="10363" x="3279775" y="2293938"/>
          <p14:tracePt t="10381" x="3270250" y="2293938"/>
          <p14:tracePt t="10410" x="3270250" y="2286000"/>
          <p14:tracePt t="10423" x="3270250" y="2278063"/>
          <p14:tracePt t="10430" x="3270250" y="2268538"/>
          <p14:tracePt t="10453" x="3270250" y="2252663"/>
          <p14:tracePt t="10472" x="3287713" y="2243138"/>
          <p14:tracePt t="10480" x="3297238" y="2235200"/>
          <p14:tracePt t="10487" x="3305175" y="2217738"/>
          <p14:tracePt t="10494" x="3330575" y="2200275"/>
          <p14:tracePt t="10500" x="3398838" y="2166938"/>
          <p14:tracePt t="10509" x="3594100" y="2065338"/>
          <p14:tracePt t="10515" x="3984625" y="1870075"/>
          <p14:tracePt t="10522" x="4316413" y="1741488"/>
          <p14:tracePt t="10528" x="4630738" y="1639888"/>
          <p14:tracePt t="10537" x="4894263" y="1571625"/>
          <p14:tracePt t="10542" x="5114925" y="1530350"/>
          <p14:tracePt t="10549" x="5353050" y="1512888"/>
          <p14:tracePt t="10557" x="5641975" y="1512888"/>
          <p14:tracePt t="10564" x="5880100" y="1520825"/>
          <p14:tracePt t="10572" x="6321425" y="1555750"/>
          <p14:tracePt t="10578" x="6797675" y="1614488"/>
          <p14:tracePt t="10586" x="7051675" y="1682750"/>
          <p14:tracePt t="10590" x="7451725" y="1776413"/>
          <p14:tracePt t="10599" x="7943850" y="1920875"/>
          <p14:tracePt t="10606" x="8377238" y="2039938"/>
          <p14:tracePt t="10612" x="8750300" y="2166938"/>
          <p14:tracePt t="10620" x="8988425" y="2252663"/>
          <p14:tracePt t="10627" x="9107488" y="2293938"/>
          <p14:tracePt t="10637" x="9193213" y="2336800"/>
          <p14:tracePt t="10641" x="9302750" y="2387600"/>
          <p14:tracePt t="10648" x="9320213" y="2413000"/>
          <p14:tracePt t="10657" x="9337675" y="2430463"/>
          <p14:tracePt t="10662" x="9353550" y="2438400"/>
          <p14:tracePt t="10670" x="9363075" y="2455863"/>
          <p14:tracePt t="10677" x="9363075" y="2463800"/>
          <p14:tracePt t="10684" x="9371013" y="2463800"/>
          <p14:tracePt t="10703" x="9371013" y="2473325"/>
          <p14:tracePt t="10719" x="9371013" y="2481263"/>
          <p14:tracePt t="10746" x="9371013" y="2489200"/>
          <p14:tracePt t="10790" x="9371013" y="2498725"/>
          <p14:tracePt t="10810" x="9371013" y="2506663"/>
          <p14:tracePt t="10853" x="9363075" y="2506663"/>
          <p14:tracePt t="10986" x="9353550" y="2506663"/>
          <p14:tracePt t="11015" x="9345613" y="2506663"/>
          <p14:tracePt t="11029" x="9337675" y="2506663"/>
          <p14:tracePt t="11042" x="9337675" y="2498725"/>
          <p14:tracePt t="11071" x="9328150" y="2498725"/>
          <p14:tracePt t="11077" x="9328150" y="2489200"/>
          <p14:tracePt t="11084" x="9320213" y="2489200"/>
          <p14:tracePt t="11105" x="9320213" y="2481263"/>
          <p14:tracePt t="11112" x="9320213" y="2473325"/>
          <p14:tracePt t="11127" x="9320213" y="2463800"/>
          <p14:tracePt t="11134" x="9320213" y="2455863"/>
          <p14:tracePt t="11140" x="9312275" y="2455863"/>
          <p14:tracePt t="11148" x="9312275" y="2438400"/>
          <p14:tracePt t="11154" x="9294813" y="2413000"/>
          <p14:tracePt t="11162" x="9277350" y="2387600"/>
          <p14:tracePt t="11169" x="9261475" y="2328863"/>
          <p14:tracePt t="11177" x="9218613" y="2243138"/>
          <p14:tracePt t="11184" x="9132888" y="2030413"/>
          <p14:tracePt t="11192" x="9056688" y="1827213"/>
          <p14:tracePt t="11197" x="8972550" y="1639888"/>
          <p14:tracePt t="11204" x="8878888" y="1419225"/>
          <p14:tracePt t="11211" x="8828088" y="1317625"/>
          <p14:tracePt t="11218" x="8785225" y="1216025"/>
          <p14:tracePt t="11225" x="8724900" y="1112838"/>
          <p14:tracePt t="11233" x="8674100" y="1054100"/>
          <p14:tracePt t="11241" x="8632825" y="977900"/>
          <p14:tracePt t="11247" x="8597900" y="942975"/>
          <p14:tracePt t="11252" x="8580438" y="917575"/>
          <p14:tracePt t="11261" x="8521700" y="866775"/>
          <p14:tracePt t="11268" x="8462963" y="798513"/>
          <p14:tracePt t="11275" x="8394700" y="730250"/>
          <p14:tracePt t="11282" x="8283575" y="663575"/>
          <p14:tracePt t="11289" x="8207375" y="611188"/>
          <p14:tracePt t="11297" x="8105775" y="552450"/>
          <p14:tracePt t="11303" x="8004175" y="492125"/>
          <p14:tracePt t="11311" x="7893050" y="433388"/>
          <p14:tracePt t="11317" x="7816850" y="400050"/>
          <p14:tracePt t="11326" x="7756525" y="382588"/>
          <p14:tracePt t="11331" x="7697788" y="357188"/>
          <p14:tracePt t="11339" x="7646988" y="339725"/>
          <p14:tracePt t="11346" x="7586663" y="331788"/>
          <p14:tracePt t="11353" x="7545388" y="322263"/>
          <p14:tracePt t="11360" x="7485063" y="314325"/>
          <p14:tracePt t="11366" x="7426325" y="306388"/>
          <p14:tracePt t="11373" x="7340600" y="288925"/>
          <p14:tracePt t="11380" x="7221538" y="280988"/>
          <p14:tracePt t="11388" x="7137400" y="255588"/>
          <p14:tracePt t="11395" x="7026275" y="246063"/>
          <p14:tracePt t="11403" x="6932613" y="220663"/>
          <p14:tracePt t="11409" x="6864350" y="212725"/>
          <p14:tracePt t="11416" x="6788150" y="203200"/>
          <p14:tracePt t="11424" x="6729413" y="187325"/>
          <p14:tracePt t="11430" x="6669088" y="169863"/>
          <p14:tracePt t="11437" x="6643688" y="169863"/>
          <p14:tracePt t="11444" x="6618288" y="169863"/>
          <p14:tracePt t="11451" x="6610350" y="169863"/>
          <p14:tracePt t="11458" x="6592888" y="169863"/>
          <p14:tracePt t="11465" x="6575425" y="169863"/>
          <p14:tracePt t="11472" x="6567488" y="169863"/>
          <p14:tracePt t="11479" x="6559550" y="169863"/>
          <p14:tracePt t="11486" x="6550025" y="169863"/>
          <p14:tracePt t="11494" x="6534150" y="169863"/>
          <p14:tracePt t="11500" x="6516688" y="169863"/>
          <p14:tracePt t="11507" x="6508750" y="169863"/>
          <p14:tracePt t="11514" x="6491288" y="169863"/>
          <p14:tracePt t="11521" x="6465888" y="169863"/>
          <p14:tracePt t="11528" x="6448425" y="177800"/>
          <p14:tracePt t="11537" x="6423025" y="187325"/>
          <p14:tracePt t="11543" x="6389688" y="195263"/>
          <p14:tracePt t="11549" x="6380163" y="212725"/>
          <p14:tracePt t="11557" x="6354763" y="220663"/>
          <p14:tracePt t="11563" x="6346825" y="220663"/>
          <p14:tracePt t="11570" x="6329363" y="230188"/>
          <p14:tracePt t="11578" x="6321425" y="230188"/>
          <p14:tracePt t="11587" x="6311900" y="238125"/>
          <p14:tracePt t="11591" x="6303963" y="238125"/>
          <p14:tracePt t="11599" x="6296025" y="246063"/>
          <p14:tracePt t="11613" x="6286500" y="255588"/>
          <p14:tracePt t="11619" x="6278563" y="255588"/>
          <p14:tracePt t="11635" x="6261100" y="255588"/>
          <p14:tracePt t="11641" x="6253163" y="255588"/>
          <p14:tracePt t="11648" x="6245225" y="263525"/>
          <p14:tracePt t="11669" x="6235700" y="263525"/>
          <p14:tracePt t="11677" x="6227763" y="271463"/>
          <p14:tracePt t="11697" x="6219825" y="271463"/>
          <p14:tracePt t="11704" x="6210300" y="271463"/>
          <p14:tracePt t="11712" x="6202363" y="271463"/>
          <p14:tracePt t="11770" x="6194425" y="271463"/>
          <p14:tracePt t="12103" x="6235700" y="255588"/>
          <p14:tracePt t="12110" x="6338888" y="203200"/>
          <p14:tracePt t="12117" x="6508750" y="152400"/>
          <p14:tracePt t="12124" x="6770688" y="76200"/>
          <p14:tracePt t="12131" x="7051675" y="7938"/>
          <p14:tracePt t="12226" x="8435975" y="42863"/>
          <p14:tracePt t="12231" x="8521700" y="76200"/>
          <p14:tracePt t="12238" x="8589963" y="119063"/>
          <p14:tracePt t="12245" x="8691563" y="177800"/>
          <p14:tracePt t="12254" x="8767763" y="230188"/>
          <p14:tracePt t="12258" x="8836025" y="280988"/>
          <p14:tracePt t="12265" x="8947150" y="365125"/>
          <p14:tracePt t="12274" x="9023350" y="433388"/>
          <p14:tracePt t="12279" x="9091613" y="492125"/>
          <p14:tracePt t="12288" x="9142413" y="527050"/>
          <p14:tracePt t="12292" x="9175750" y="577850"/>
          <p14:tracePt t="12300" x="9226550" y="628650"/>
          <p14:tracePt t="12310" x="9251950" y="654050"/>
          <p14:tracePt t="12315" x="9269413" y="679450"/>
          <p14:tracePt t="12320" x="9277350" y="696913"/>
          <p14:tracePt t="12329" x="9286875" y="722313"/>
          <p14:tracePt t="12338" x="9294813" y="730250"/>
          <p14:tracePt t="12342" x="9302750" y="747713"/>
          <p14:tracePt t="12350" x="9312275" y="765175"/>
          <p14:tracePt t="12355" x="9312275" y="773113"/>
          <p14:tracePt t="12364" x="9312275" y="781050"/>
          <p14:tracePt t="12371" x="9312275" y="798513"/>
          <p14:tracePt t="12387" x="9312275" y="808038"/>
          <p14:tracePt t="12391" x="9312275" y="823913"/>
          <p14:tracePt t="12406" x="9312275" y="841375"/>
          <p14:tracePt t="12414" x="9312275" y="849313"/>
          <p14:tracePt t="12428" x="9302750" y="866775"/>
          <p14:tracePt t="12434" x="9294813" y="874713"/>
          <p14:tracePt t="12443" x="9294813" y="884238"/>
          <p14:tracePt t="12448" x="9286875" y="900113"/>
          <p14:tracePt t="12454" x="9286875" y="909638"/>
          <p14:tracePt t="12463" x="9277350" y="909638"/>
          <p14:tracePt t="12471" x="9269413" y="917575"/>
          <p14:tracePt t="12476" x="9269413" y="925513"/>
          <p14:tracePt t="12484" x="9269413" y="935038"/>
          <p14:tracePt t="12491" x="9261475" y="935038"/>
          <p14:tracePt t="12497" x="9251950" y="952500"/>
          <p14:tracePt t="12511" x="9244013" y="960438"/>
          <p14:tracePt t="12526" x="9236075" y="968375"/>
          <p14:tracePt t="12541" x="9226550" y="977900"/>
          <p14:tracePt t="12553" x="9218613" y="985838"/>
          <p14:tracePt t="12569" x="9209088" y="993775"/>
          <p14:tracePt t="12574" x="9201150" y="993775"/>
          <p14:tracePt t="12581" x="9193213" y="993775"/>
          <p14:tracePt t="12589" x="9183688" y="1003300"/>
          <p14:tracePt t="12596" x="9175750" y="1011238"/>
          <p14:tracePt t="12604" x="9175750" y="1019175"/>
          <p14:tracePt t="12609" x="9167813" y="1019175"/>
          <p14:tracePt t="12617" x="9158288" y="1028700"/>
          <p14:tracePt t="12624" x="9150350" y="1028700"/>
          <p14:tracePt t="12631" x="9150350" y="1036638"/>
          <p14:tracePt t="12638" x="9142413" y="1036638"/>
          <p14:tracePt t="12645" x="9132888" y="1044575"/>
          <p14:tracePt t="12653" x="9124950" y="1044575"/>
          <p14:tracePt t="12660" x="9117013" y="1054100"/>
          <p14:tracePt t="12667" x="9117013" y="1062038"/>
          <p14:tracePt t="12673" x="9107488" y="1062038"/>
          <p14:tracePt t="12686" x="9099550" y="1069975"/>
          <p14:tracePt t="12703" x="9091613" y="1079500"/>
          <p14:tracePt t="12723" x="9082088" y="1087438"/>
          <p14:tracePt t="12736" x="9074150" y="1087438"/>
          <p14:tracePt t="12750" x="9064625" y="1087438"/>
          <p14:tracePt t="12758" x="9064625" y="1096963"/>
          <p14:tracePt t="12962" x="9056688" y="1096963"/>
          <p14:tracePt t="12983" x="9048750" y="1096963"/>
          <p14:tracePt t="13046" x="9048750" y="1087438"/>
          <p14:tracePt t="13053" x="9039225" y="1079500"/>
          <p14:tracePt t="13066" x="9039225" y="1069975"/>
          <p14:tracePt t="13082" x="9031288" y="1044575"/>
          <p14:tracePt t="13089" x="9023350" y="1036638"/>
          <p14:tracePt t="13095" x="9005888" y="1019175"/>
          <p14:tracePt t="13102" x="8997950" y="985838"/>
          <p14:tracePt t="13109" x="8980488" y="935038"/>
          <p14:tracePt t="13116" x="8963025" y="900113"/>
          <p14:tracePt t="13123" x="8937625" y="866775"/>
          <p14:tracePt t="13131" x="8921750" y="833438"/>
          <p14:tracePt t="13138" x="8894763" y="815975"/>
          <p14:tracePt t="13146" x="8878888" y="781050"/>
          <p14:tracePt t="13152" x="8853488" y="755650"/>
          <p14:tracePt t="13159" x="8818563" y="714375"/>
          <p14:tracePt t="13166" x="8777288" y="688975"/>
          <p14:tracePt t="13174" x="8716963" y="646113"/>
          <p14:tracePt t="13180" x="8623300" y="585788"/>
          <p14:tracePt t="13189" x="8521700" y="534988"/>
          <p14:tracePt t="13195" x="8428038" y="501650"/>
          <p14:tracePt t="13201" x="8343900" y="466725"/>
          <p14:tracePt t="13209" x="8266113" y="441325"/>
          <p14:tracePt t="13216" x="8189913" y="407988"/>
          <p14:tracePt t="13224" x="8131175" y="390525"/>
          <p14:tracePt t="13229" x="8070850" y="382588"/>
          <p14:tracePt t="13236" x="8012113" y="374650"/>
          <p14:tracePt t="13244" x="7961313" y="365125"/>
          <p14:tracePt t="13253" x="7910513" y="365125"/>
          <p14:tracePt t="13257" x="7850188" y="365125"/>
          <p14:tracePt t="13265" x="7807325" y="365125"/>
          <p14:tracePt t="13272" x="7756525" y="365125"/>
          <p14:tracePt t="13279" x="7705725" y="365125"/>
          <p14:tracePt t="13286" x="7654925" y="365125"/>
          <p14:tracePt t="13293" x="7612063" y="374650"/>
          <p14:tracePt t="13301" x="7535863" y="382588"/>
          <p14:tracePt t="13307" x="7459663" y="400050"/>
          <p14:tracePt t="13315" x="7426325" y="425450"/>
          <p14:tracePt t="13322" x="7391400" y="441325"/>
          <p14:tracePt t="13328" x="7358063" y="450850"/>
          <p14:tracePt t="13337" x="7340600" y="450850"/>
          <p14:tracePt t="13342" x="7323138" y="458788"/>
          <p14:tracePt t="13350" x="7307263" y="466725"/>
          <p14:tracePt t="13358" x="7289800" y="476250"/>
          <p14:tracePt t="13364" x="7289800" y="492125"/>
          <p14:tracePt t="13370" x="7272338" y="501650"/>
          <p14:tracePt t="13377" x="7256463" y="501650"/>
          <p14:tracePt t="13392" x="7239000" y="519113"/>
          <p14:tracePt t="13399" x="7239000" y="527050"/>
          <p14:tracePt t="13406" x="7229475" y="534988"/>
          <p14:tracePt t="13412" x="7221538" y="544513"/>
          <p14:tracePt t="13420" x="7221538" y="552450"/>
          <p14:tracePt t="13427" x="7213600" y="560388"/>
          <p14:tracePt t="13433" x="7204075" y="577850"/>
          <p14:tracePt t="13442" x="7196138" y="585788"/>
          <p14:tracePt t="13449" x="7188200" y="595313"/>
          <p14:tracePt t="13462" x="7188200" y="611188"/>
          <p14:tracePt t="13470" x="7178675" y="620713"/>
          <p14:tracePt t="13483" x="7170738" y="628650"/>
          <p14:tracePt t="13491" x="7170738" y="636588"/>
          <p14:tracePt t="13498" x="7162800" y="646113"/>
          <p14:tracePt t="13511" x="7162800" y="663575"/>
          <p14:tracePt t="13520" x="7162800" y="671513"/>
          <p14:tracePt t="13525" x="7162800" y="679450"/>
          <p14:tracePt t="13532" x="7162800" y="688975"/>
          <p14:tracePt t="13540" x="7162800" y="696913"/>
          <p14:tracePt t="13547" x="7162800" y="714375"/>
          <p14:tracePt t="13554" x="7162800" y="739775"/>
          <p14:tracePt t="13560" x="7162800" y="747713"/>
          <p14:tracePt t="13568" x="7162800" y="755650"/>
          <p14:tracePt t="13573" x="7162800" y="773113"/>
          <p14:tracePt t="13581" x="7162800" y="790575"/>
          <p14:tracePt t="13589" x="7162800" y="798513"/>
          <p14:tracePt t="13596" x="7162800" y="808038"/>
          <p14:tracePt t="13603" x="7162800" y="823913"/>
          <p14:tracePt t="13610" x="7162800" y="833438"/>
          <p14:tracePt t="13617" x="7162800" y="841375"/>
          <p14:tracePt t="13624" x="7162800" y="849313"/>
          <p14:tracePt t="13631" x="7162800" y="858838"/>
          <p14:tracePt t="13645" x="7162800" y="866775"/>
          <p14:tracePt t="13653" x="7162800" y="874713"/>
          <p14:tracePt t="13666" x="7162800" y="884238"/>
          <p14:tracePt t="13673" x="7162800" y="892175"/>
          <p14:tracePt t="13695" x="7162800" y="900113"/>
          <p14:tracePt t="13709" x="7162800" y="909638"/>
          <p14:tracePt t="13729" x="7162800" y="917575"/>
          <p14:tracePt t="13807" x="7162800" y="925513"/>
          <p14:tracePt t="14483" x="7162800" y="917575"/>
          <p14:tracePt t="14503" x="7162800" y="900113"/>
          <p14:tracePt t="14520" x="7170738" y="884238"/>
          <p14:tracePt t="14527" x="7178675" y="858838"/>
          <p14:tracePt t="14533" x="7188200" y="841375"/>
          <p14:tracePt t="14540" x="7204075" y="823913"/>
          <p14:tracePt t="14547" x="7221538" y="798513"/>
          <p14:tracePt t="14555" x="7246938" y="765175"/>
          <p14:tracePt t="14562" x="7272338" y="722313"/>
          <p14:tracePt t="14571" x="7289800" y="714375"/>
          <p14:tracePt t="14575" x="7315200" y="679450"/>
          <p14:tracePt t="14582" x="7332663" y="654050"/>
          <p14:tracePt t="14589" x="7348538" y="628650"/>
          <p14:tracePt t="14597" x="7358063" y="611188"/>
          <p14:tracePt t="14605" x="7373938" y="595313"/>
          <p14:tracePt t="14610" x="7383463" y="585788"/>
          <p14:tracePt t="14622" x="7391400" y="577850"/>
          <p14:tracePt t="14626" x="7391400" y="560388"/>
          <p14:tracePt t="14631" x="7400925" y="560388"/>
          <p14:tracePt t="14638" x="7416800" y="552450"/>
          <p14:tracePt t="14645" x="7416800" y="544513"/>
          <p14:tracePt t="14653" x="7426325" y="534988"/>
          <p14:tracePt t="14660" x="7434263" y="534988"/>
          <p14:tracePt t="14667" x="7434263" y="527050"/>
          <p14:tracePt t="14675" x="7442200" y="527050"/>
          <p14:tracePt t="14681" x="7442200" y="509588"/>
          <p14:tracePt t="14687" x="7451725" y="509588"/>
          <p14:tracePt t="14717" x="7459663" y="509588"/>
          <p14:tracePt t="14787" x="7459663" y="519113"/>
          <p14:tracePt t="14801" x="7459663" y="527050"/>
          <p14:tracePt t="14815" x="7459663" y="534988"/>
          <p14:tracePt t="14830" x="7459663" y="544513"/>
          <p14:tracePt t="14850" x="7459663" y="552450"/>
          <p14:tracePt t="14858" x="7459663" y="560388"/>
          <p14:tracePt t="14879" x="7459663" y="569913"/>
          <p14:tracePt t="14892" x="7459663" y="577850"/>
          <p14:tracePt t="14900" x="7459663" y="585788"/>
          <p14:tracePt t="14920" x="7459663" y="595313"/>
          <p14:tracePt t="14929" x="7459663" y="603250"/>
          <p14:tracePt t="14949" x="7459663" y="611188"/>
          <p14:tracePt t="14958" x="7459663" y="620713"/>
          <p14:tracePt t="14962" x="7459663" y="628650"/>
          <p14:tracePt t="14971" x="7459663" y="636588"/>
          <p14:tracePt t="14978" x="7459663" y="654050"/>
          <p14:tracePt t="14984" x="7467600" y="679450"/>
          <p14:tracePt t="14992" x="7467600" y="696913"/>
          <p14:tracePt t="14998" x="7477125" y="714375"/>
          <p14:tracePt t="15004" x="7477125" y="730250"/>
          <p14:tracePt t="15011" x="7485063" y="755650"/>
          <p14:tracePt t="15021" x="7493000" y="773113"/>
          <p14:tracePt t="15026" x="7502525" y="798513"/>
          <p14:tracePt t="15033" x="7510463" y="815975"/>
          <p14:tracePt t="15041" x="7510463" y="823913"/>
          <p14:tracePt t="15048" x="7518400" y="849313"/>
          <p14:tracePt t="15055" x="7527925" y="866775"/>
          <p14:tracePt t="15061" x="7527925" y="892175"/>
          <p14:tracePt t="15068" x="7535863" y="917575"/>
          <p14:tracePt t="15076" x="7535863" y="935038"/>
          <p14:tracePt t="15082" x="7535863" y="960438"/>
          <p14:tracePt t="15090" x="7545388" y="993775"/>
          <p14:tracePt t="15097" x="7553325" y="1019175"/>
          <p14:tracePt t="15105" x="7561263" y="1054100"/>
          <p14:tracePt t="15109" x="7570788" y="1069975"/>
          <p14:tracePt t="15117" x="7570788" y="1096963"/>
          <p14:tracePt t="15124" x="7578725" y="1112838"/>
          <p14:tracePt t="15132" x="7578725" y="1122363"/>
          <p14:tracePt t="15140" x="7578725" y="1147763"/>
          <p14:tracePt t="15146" x="7578725" y="1163638"/>
          <p14:tracePt t="15152" x="7586663" y="1173163"/>
          <p14:tracePt t="15159" x="7596188" y="1181100"/>
          <p14:tracePt t="15167" x="7596188" y="1189038"/>
          <p14:tracePt t="15173" x="7596188" y="1198563"/>
          <p14:tracePt t="15181" x="7596188" y="1206500"/>
          <p14:tracePt t="15188" x="7596188" y="1216025"/>
          <p14:tracePt t="15202" x="7596188" y="1223963"/>
          <p14:tracePt t="15208" x="7596188" y="1231900"/>
          <p14:tracePt t="15222" x="7596188" y="1241425"/>
          <p14:tracePt t="15230" x="7596188" y="1257300"/>
          <p14:tracePt t="15252" x="7596188" y="1266825"/>
          <p14:tracePt t="15265" x="7596188" y="1274763"/>
          <p14:tracePt t="15285" x="7596188" y="1282700"/>
          <p14:tracePt t="15294" x="7604125" y="1292225"/>
          <p14:tracePt t="15301" x="7604125" y="1300163"/>
          <p14:tracePt t="15314" x="7612063" y="1300163"/>
          <p14:tracePt t="15321" x="7612063" y="1308100"/>
          <p14:tracePt t="15328" x="7612063" y="1317625"/>
          <p14:tracePt t="15336" x="7612063" y="1325563"/>
          <p14:tracePt t="15342" x="7621588" y="1333500"/>
          <p14:tracePt t="15350" x="7629525" y="1343025"/>
          <p14:tracePt t="15364" x="7637463" y="1350963"/>
          <p14:tracePt t="15371" x="7637463" y="1360488"/>
          <p14:tracePt t="15378" x="7637463" y="1368425"/>
          <p14:tracePt t="15384" x="7646988" y="1368425"/>
          <p14:tracePt t="15392" x="7654925" y="1385888"/>
          <p14:tracePt t="15399" x="7662863" y="1393825"/>
          <p14:tracePt t="15414" x="7662863" y="1401763"/>
          <p14:tracePt t="15420" x="7662863" y="1411288"/>
          <p14:tracePt t="15427" x="7680325" y="1411288"/>
          <p14:tracePt t="15434" x="7688263" y="1419225"/>
          <p14:tracePt t="15442" x="7688263" y="1427163"/>
          <p14:tracePt t="15448" x="7697788" y="1436688"/>
          <p14:tracePt t="15456" x="7705725" y="1436688"/>
          <p14:tracePt t="15469" x="7715250" y="1444625"/>
          <p14:tracePt t="15476" x="7723188" y="1452563"/>
          <p14:tracePt t="15483" x="7731125" y="1452563"/>
          <p14:tracePt t="15497" x="7740650" y="1462088"/>
          <p14:tracePt t="15504" x="7748588" y="1462088"/>
          <p14:tracePt t="15512" x="7748588" y="1470025"/>
          <p14:tracePt t="15520" x="7748588" y="1477963"/>
          <p14:tracePt t="15525" x="7756525" y="1477963"/>
          <p14:tracePt t="15533" x="7766050" y="1477963"/>
          <p14:tracePt t="15547" x="7773988" y="1487488"/>
          <p14:tracePt t="15561" x="7781925" y="1487488"/>
          <p14:tracePt t="15575" x="7791450" y="1495425"/>
          <p14:tracePt t="15596" x="7799388" y="1495425"/>
          <p14:tracePt t="15610" x="7807325" y="1495425"/>
          <p14:tracePt t="15624" x="7816850" y="1504950"/>
          <p14:tracePt t="15638" x="7816850" y="1512888"/>
          <p14:tracePt t="15653" x="7816850" y="1520825"/>
          <p14:tracePt t="15666" x="7824788" y="1520825"/>
          <p14:tracePt t="15680" x="7832725" y="1520825"/>
          <p14:tracePt t="15695" x="7832725" y="1530350"/>
          <p14:tracePt t="15702" x="7842250" y="1530350"/>
          <p14:tracePt t="15709" x="7842250" y="1538288"/>
          <p14:tracePt t="15715" x="7850188" y="1538288"/>
          <p14:tracePt t="15730" x="7859713" y="1538288"/>
          <p14:tracePt t="15744" x="7867650" y="1546225"/>
          <p14:tracePt t="15753" x="7875588" y="1546225"/>
          <p14:tracePt t="15765" x="7893050" y="1563688"/>
          <p14:tracePt t="15772" x="7910513" y="1571625"/>
          <p14:tracePt t="15779" x="7926388" y="1571625"/>
          <p14:tracePt t="15787" x="7986713" y="1606550"/>
          <p14:tracePt t="15793" x="8131175" y="1639888"/>
          <p14:tracePt t="15801" x="8258175" y="1665288"/>
          <p14:tracePt t="15807" x="8343900" y="1682750"/>
          <p14:tracePt t="15815" x="8462963" y="1682750"/>
          <p14:tracePt t="15822" x="8555038" y="1682750"/>
          <p14:tracePt t="15828" x="8699500" y="1682750"/>
          <p14:tracePt t="15836" x="8861425" y="1657350"/>
          <p14:tracePt t="15842" x="9142413" y="1606550"/>
          <p14:tracePt t="15849" x="9405938" y="1530350"/>
          <p14:tracePt t="15857" x="9583738" y="1452563"/>
          <p14:tracePt t="15864" x="9659938" y="1411288"/>
          <p14:tracePt t="15871" x="9753600" y="1376363"/>
          <p14:tracePt t="15878" x="9880600" y="1317625"/>
          <p14:tracePt t="15886" x="9974263" y="1257300"/>
          <p14:tracePt t="15892" x="10075863" y="1223963"/>
          <p14:tracePt t="15899" x="10179050" y="1173163"/>
          <p14:tracePt t="15906" x="10288588" y="1112838"/>
          <p14:tracePt t="15913" x="10390188" y="1044575"/>
          <p14:tracePt t="15920" x="10442575" y="1003300"/>
          <p14:tracePt t="15928" x="10493375" y="968375"/>
          <p14:tracePt t="15934" x="10518775" y="917575"/>
          <p14:tracePt t="15941" x="10544175" y="892175"/>
          <p14:tracePt t="15948" x="10560050" y="874713"/>
          <p14:tracePt t="15955" x="10569575" y="849313"/>
          <p14:tracePt t="15962" x="10577513" y="833438"/>
          <p14:tracePt t="15968" x="10577513" y="798513"/>
          <p14:tracePt t="15977" x="10577513" y="773113"/>
          <p14:tracePt t="15985" x="10577513" y="747713"/>
          <p14:tracePt t="15990" x="10577513" y="714375"/>
          <p14:tracePt t="15997" x="10577513" y="688975"/>
          <p14:tracePt t="16004" x="10577513" y="663575"/>
          <p14:tracePt t="16012" x="10577513" y="628650"/>
          <p14:tracePt t="16020" x="10569575" y="603250"/>
          <p14:tracePt t="16026" x="10560050" y="560388"/>
          <p14:tracePt t="16033" x="10560050" y="544513"/>
          <p14:tracePt t="16040" x="10544175" y="519113"/>
          <p14:tracePt t="16046" x="10526713" y="466725"/>
          <p14:tracePt t="16053" x="10475913" y="407988"/>
          <p14:tracePt t="16061" x="10390188" y="314325"/>
          <p14:tracePt t="16068" x="10204450" y="136525"/>
          <p14:tracePt t="16414" x="7315200" y="50800"/>
          <p14:tracePt t="16420" x="7315200" y="101600"/>
          <p14:tracePt t="16427" x="7315200" y="203200"/>
          <p14:tracePt t="16434" x="7315200" y="271463"/>
          <p14:tracePt t="16441" x="7323138" y="374650"/>
          <p14:tracePt t="16448" x="7332663" y="458788"/>
          <p14:tracePt t="16456" x="7358063" y="603250"/>
          <p14:tracePt t="16462" x="7383463" y="722313"/>
          <p14:tracePt t="16468" x="7391400" y="790575"/>
          <p14:tracePt t="16476" x="7400925" y="909638"/>
          <p14:tracePt t="16483" x="7416800" y="968375"/>
          <p14:tracePt t="16490" x="7426325" y="1036638"/>
          <p14:tracePt t="16498" x="7434263" y="1112838"/>
          <p14:tracePt t="16505" x="7442200" y="1155700"/>
          <p14:tracePt t="16512" x="7451725" y="1189038"/>
          <p14:tracePt t="16520" x="7459663" y="1223963"/>
          <p14:tracePt t="16524" x="7459663" y="1249363"/>
          <p14:tracePt t="16532" x="7459663" y="1257300"/>
          <p14:tracePt t="16540" x="7467600" y="1274763"/>
          <p14:tracePt t="16547" x="7467600" y="1292225"/>
          <p14:tracePt t="16553" x="7467600" y="1300163"/>
          <p14:tracePt t="16561" x="7467600" y="1308100"/>
          <p14:tracePt t="16570" x="7467600" y="1317625"/>
          <p14:tracePt t="16582" x="7467600" y="1325563"/>
          <p14:tracePt t="16589" x="7467600" y="1333500"/>
          <p14:tracePt t="16596" x="7467600" y="1343025"/>
          <p14:tracePt t="16603" x="7467600" y="1350963"/>
          <p14:tracePt t="16610" x="7467600" y="1360488"/>
          <p14:tracePt t="16618" x="7467600" y="1368425"/>
          <p14:tracePt t="16625" x="7477125" y="1385888"/>
          <p14:tracePt t="16631" x="7477125" y="1393825"/>
          <p14:tracePt t="16638" x="7477125" y="1401763"/>
          <p14:tracePt t="16645" x="7477125" y="1419225"/>
          <p14:tracePt t="16653" x="7477125" y="1427163"/>
          <p14:tracePt t="16659" x="7477125" y="1444625"/>
          <p14:tracePt t="16666" x="7477125" y="1452563"/>
          <p14:tracePt t="16674" x="7485063" y="1452563"/>
          <p14:tracePt t="16680" x="7485063" y="1470025"/>
          <p14:tracePt t="16686" x="7485063" y="1477963"/>
          <p14:tracePt t="16702" x="7493000" y="1487488"/>
          <p14:tracePt t="16709" x="7493000" y="1495425"/>
          <p14:tracePt t="16724" x="7493000" y="1504950"/>
          <p14:tracePt t="16730" x="7502525" y="1512888"/>
          <p14:tracePt t="16736" x="7502525" y="1520825"/>
          <p14:tracePt t="16744" x="7502525" y="1530350"/>
          <p14:tracePt t="16750" x="7502525" y="1538288"/>
          <p14:tracePt t="16758" x="7510463" y="1546225"/>
          <p14:tracePt t="16779" x="7510463" y="1563688"/>
          <p14:tracePt t="16787" x="7518400" y="1571625"/>
          <p14:tracePt t="16793" x="7527925" y="1571625"/>
          <p14:tracePt t="16800" x="7527925" y="1581150"/>
          <p14:tracePt t="16807" x="7535863" y="1597025"/>
          <p14:tracePt t="16814" x="7545388" y="1597025"/>
          <p14:tracePt t="16822" x="7553325" y="1606550"/>
          <p14:tracePt t="16829" x="7561263" y="1614488"/>
          <p14:tracePt t="16835" x="7570788" y="1614488"/>
          <p14:tracePt t="16842" x="7578725" y="1622425"/>
          <p14:tracePt t="16850" x="7596188" y="1631950"/>
          <p14:tracePt t="16857" x="7612063" y="1639888"/>
          <p14:tracePt t="16863" x="7621588" y="1649413"/>
          <p14:tracePt t="16870" x="7629525" y="1649413"/>
          <p14:tracePt t="16878" x="7637463" y="1657350"/>
          <p14:tracePt t="16885" x="7646988" y="1665288"/>
          <p14:tracePt t="16898" x="7662863" y="1674813"/>
          <p14:tracePt t="16906" x="7672388" y="1674813"/>
          <p14:tracePt t="16913" x="7672388" y="1682750"/>
          <p14:tracePt t="16920" x="7680325" y="1682750"/>
          <p14:tracePt t="16928" x="7688263" y="1690688"/>
          <p14:tracePt t="16942" x="7697788" y="1700213"/>
          <p14:tracePt t="16948" x="7705725" y="1700213"/>
          <p14:tracePt t="16955" x="7715250" y="1700213"/>
          <p14:tracePt t="16970" x="7723188" y="1700213"/>
          <p14:tracePt t="16976" x="7740650" y="1708150"/>
          <p14:tracePt t="16991" x="7748588" y="1708150"/>
          <p14:tracePt t="16998" x="7756525" y="1716088"/>
          <p14:tracePt t="17019" x="7766050" y="1716088"/>
          <p14:tracePt t="17025" x="7773988" y="1716088"/>
          <p14:tracePt t="17033" x="7773988" y="1725613"/>
          <p14:tracePt t="17040" x="7781925" y="1725613"/>
          <p14:tracePt t="17053" x="7791450" y="1733550"/>
          <p14:tracePt t="17061" x="7799388" y="1733550"/>
          <p14:tracePt t="17110" x="7807325" y="1741488"/>
          <p14:tracePt t="17116" x="7816850" y="1741488"/>
          <p14:tracePt t="17244" x="7807325" y="1741488"/>
          <p14:tracePt t="17286" x="7799388" y="1741488"/>
          <p14:tracePt t="17314" x="7791450" y="1741488"/>
          <p14:tracePt t="17342" x="7781925" y="1733550"/>
          <p14:tracePt t="17357" x="7773988" y="1725613"/>
          <p14:tracePt t="17364" x="7766050" y="1725613"/>
          <p14:tracePt t="17385" x="7756525" y="1716088"/>
          <p14:tracePt t="17392" x="7748588" y="1708150"/>
          <p14:tracePt t="17406" x="7748588" y="1700213"/>
          <p14:tracePt t="17419" x="7731125" y="1690688"/>
          <p14:tracePt t="17427" x="7731125" y="1682750"/>
          <p14:tracePt t="17435" x="7723188" y="1682750"/>
          <p14:tracePt t="17441" x="7723188" y="1674813"/>
          <p14:tracePt t="17448" x="7715250" y="1657350"/>
          <p14:tracePt t="17455" x="7705725" y="1649413"/>
          <p14:tracePt t="17462" x="7697788" y="1622425"/>
          <p14:tracePt t="17470" x="7680325" y="1606550"/>
          <p14:tracePt t="17477" x="7672388" y="1581150"/>
          <p14:tracePt t="17484" x="7662863" y="1571625"/>
          <p14:tracePt t="17490" x="7654925" y="1546225"/>
          <p14:tracePt t="17498" x="7646988" y="1520825"/>
          <p14:tracePt t="17505" x="7637463" y="1487488"/>
          <p14:tracePt t="17511" x="7629525" y="1477963"/>
          <p14:tracePt t="17521" x="7621588" y="1452563"/>
          <p14:tracePt t="17526" x="7612063" y="1436688"/>
          <p14:tracePt t="17533" x="7604125" y="1411288"/>
          <p14:tracePt t="17540" x="7596188" y="1393825"/>
          <p14:tracePt t="17547" x="7586663" y="1376363"/>
          <p14:tracePt t="17553" x="7578725" y="1350963"/>
          <p14:tracePt t="17560" x="7578725" y="1325563"/>
          <p14:tracePt t="17570" x="7578725" y="1308100"/>
          <p14:tracePt t="17575" x="7570788" y="1292225"/>
          <p14:tracePt t="17582" x="7561263" y="1257300"/>
          <p14:tracePt t="17589" x="7561263" y="1241425"/>
          <p14:tracePt t="17596" x="7561263" y="1216025"/>
          <p14:tracePt t="17604" x="7561263" y="1181100"/>
          <p14:tracePt t="17610" x="7561263" y="1130300"/>
          <p14:tracePt t="17618" x="7561263" y="1028700"/>
          <p14:tracePt t="17624" x="7596188" y="900113"/>
          <p14:tracePt t="17632" x="7646988" y="765175"/>
          <p14:tracePt t="17638" x="7731125" y="577850"/>
          <p14:tracePt t="17645" x="7799388" y="458788"/>
          <p14:tracePt t="17652" x="7875588" y="322263"/>
          <p14:tracePt t="17659" x="7943850" y="230188"/>
          <p14:tracePt t="17666" x="7994650" y="152400"/>
          <p14:tracePt t="17674" x="8080375" y="68263"/>
          <p14:tracePt t="17808" x="10306050" y="119063"/>
          <p14:tracePt t="17814" x="10374313" y="220663"/>
          <p14:tracePt t="17821" x="10399713" y="314325"/>
          <p14:tracePt t="17828" x="10407650" y="400050"/>
          <p14:tracePt t="17835" x="10433050" y="501650"/>
          <p14:tracePt t="17843" x="10415588" y="628650"/>
          <p14:tracePt t="17850" x="10407650" y="688975"/>
          <p14:tracePt t="17857" x="10382250" y="747713"/>
          <p14:tracePt t="17864" x="10364788" y="808038"/>
          <p14:tracePt t="17872" x="10323513" y="900113"/>
          <p14:tracePt t="17878" x="10288588" y="977900"/>
          <p14:tracePt t="17887" x="10229850" y="1054100"/>
          <p14:tracePt t="17890" x="10179050" y="1130300"/>
          <p14:tracePt t="17899" x="10085388" y="1223963"/>
          <p14:tracePt t="17907" x="9991725" y="1308100"/>
          <p14:tracePt t="17913" x="9906000" y="1360488"/>
          <p14:tracePt t="17921" x="9786938" y="1444625"/>
          <p14:tracePt t="17927" x="9702800" y="1512888"/>
          <p14:tracePt t="17934" x="9583738" y="1589088"/>
          <p14:tracePt t="17942" x="9515475" y="1614488"/>
          <p14:tracePt t="17956" x="9320213" y="1725613"/>
          <p14:tracePt t="17964" x="9167813" y="1784350"/>
          <p14:tracePt t="17970" x="9082088" y="1809750"/>
          <p14:tracePt t="17976" x="8980488" y="1827213"/>
          <p14:tracePt t="17983" x="8878888" y="1835150"/>
          <p14:tracePt t="17991" x="8810625" y="1852613"/>
          <p14:tracePt t="17997" x="8666163" y="1852613"/>
          <p14:tracePt t="18005" x="8539163" y="1844675"/>
          <p14:tracePt t="18012" x="8453438" y="1827213"/>
          <p14:tracePt t="18018" x="8394700" y="1827213"/>
          <p14:tracePt t="18026" x="8351838" y="1819275"/>
          <p14:tracePt t="18033" x="8301038" y="1809750"/>
          <p14:tracePt t="18040" x="8266113" y="1801813"/>
          <p14:tracePt t="18047" x="8258175" y="1801813"/>
          <p14:tracePt t="18053" x="8240713" y="1801813"/>
          <p14:tracePt t="18061" x="8224838" y="1793875"/>
          <p14:tracePt t="18075" x="8207375" y="1793875"/>
          <p14:tracePt t="18083" x="8199438" y="1784350"/>
          <p14:tracePt t="18096" x="8189913" y="1784350"/>
          <p14:tracePt t="18103" x="8181975" y="1776413"/>
          <p14:tracePt t="18117" x="8174038" y="1776413"/>
          <p14:tracePt t="18125" x="8156575" y="1776413"/>
          <p14:tracePt t="18139" x="8139113" y="1766888"/>
          <p14:tracePt t="18145" x="8131175" y="1758950"/>
          <p14:tracePt t="18159" x="8113713" y="1751013"/>
          <p14:tracePt t="18166" x="8096250" y="1741488"/>
          <p14:tracePt t="18181" x="8088313" y="1741488"/>
          <p14:tracePt t="18188" x="8070850" y="1733550"/>
          <p14:tracePt t="18195" x="8070850" y="1725613"/>
          <p14:tracePt t="18203" x="8054975" y="1725613"/>
          <p14:tracePt t="18216" x="8045450" y="1716088"/>
          <p14:tracePt t="18222" x="8029575" y="1708150"/>
          <p14:tracePt t="18230" x="8020050" y="1708150"/>
          <p14:tracePt t="18236" x="8012113" y="1700213"/>
          <p14:tracePt t="18244" x="7994650" y="1700213"/>
          <p14:tracePt t="18258" x="7986713" y="1690688"/>
          <p14:tracePt t="18265" x="7977188" y="1682750"/>
          <p14:tracePt t="18272" x="7961313" y="1674813"/>
          <p14:tracePt t="18279" x="7951788" y="1674813"/>
          <p14:tracePt t="18285" x="7943850" y="1674813"/>
          <p14:tracePt t="18294" x="7935913" y="1665288"/>
          <p14:tracePt t="18301" x="7918450" y="1657350"/>
          <p14:tracePt t="18314" x="7910513" y="1649413"/>
          <p14:tracePt t="18323" x="7900988" y="1649413"/>
          <p14:tracePt t="18329" x="7893050" y="1639888"/>
          <p14:tracePt t="18336" x="7875588" y="1639888"/>
          <p14:tracePt t="18342" x="7859713" y="1631950"/>
          <p14:tracePt t="18350" x="7859713" y="1622425"/>
          <p14:tracePt t="18357" x="7850188" y="1622425"/>
          <p14:tracePt t="18365" x="7832725" y="1614488"/>
          <p14:tracePt t="18370" x="7832725" y="1606550"/>
          <p14:tracePt t="18378" x="7816850" y="1597025"/>
          <p14:tracePt t="18386" x="7807325" y="1597025"/>
          <p14:tracePt t="18390" x="7799388" y="1589088"/>
          <p14:tracePt t="18399" x="7791450" y="1581150"/>
          <p14:tracePt t="18406" x="7773988" y="1571625"/>
          <p14:tracePt t="18413" x="7766050" y="1563688"/>
          <p14:tracePt t="18420" x="7766050" y="1555750"/>
          <p14:tracePt t="18426" x="7748588" y="1546225"/>
          <p14:tracePt t="18434" x="7740650" y="1538288"/>
          <p14:tracePt t="18441" x="7731125" y="1538288"/>
          <p14:tracePt t="18449" x="7723188" y="1530350"/>
          <p14:tracePt t="18456" x="7715250" y="1530350"/>
          <p14:tracePt t="18462" x="7705725" y="1520825"/>
          <p14:tracePt t="18470" x="7697788" y="1512888"/>
          <p14:tracePt t="18476" x="7688263" y="1512888"/>
          <p14:tracePt t="18490" x="7680325" y="1504950"/>
          <p14:tracePt t="18505" x="7672388" y="1495425"/>
          <p14:tracePt t="18512" x="7672388" y="1487488"/>
          <p14:tracePt t="18526" x="7662863" y="1487488"/>
          <p14:tracePt t="18533" x="7654925" y="1487488"/>
          <p14:tracePt t="18540" x="7646988" y="1477963"/>
          <p14:tracePt t="18561" x="7646988" y="1470025"/>
          <p14:tracePt t="18569" x="7637463" y="1470025"/>
          <p14:tracePt t="18582" x="7629525" y="1470025"/>
          <p14:tracePt t="18604" x="7629525" y="1462088"/>
          <p14:tracePt t="18617" x="7629525" y="1452563"/>
          <p14:tracePt t="18624" x="7621588" y="1452563"/>
          <p14:tracePt t="18638" x="7612063" y="1452563"/>
          <p14:tracePt t="18913" x="7612063" y="1444625"/>
          <p14:tracePt t="18934" x="7604125" y="1436688"/>
          <p14:tracePt t="18977" x="7596188" y="1436688"/>
          <p14:tracePt t="18983" x="7596188" y="1427163"/>
          <p14:tracePt t="19019" x="7586663" y="1419225"/>
          <p14:tracePt t="19032" x="7586663" y="1411288"/>
          <p14:tracePt t="19075" x="7578725" y="1401763"/>
          <p14:tracePt t="19089" x="7578725" y="1393825"/>
          <p14:tracePt t="19096" x="7570788" y="1393825"/>
          <p14:tracePt t="19111" x="7570788" y="1385888"/>
          <p14:tracePt t="19139" x="7570788" y="1376363"/>
          <p14:tracePt t="19145" x="7561263" y="1376363"/>
          <p14:tracePt t="19152" x="7561263" y="1368425"/>
          <p14:tracePt t="19167" x="7561263" y="1360488"/>
          <p14:tracePt t="19181" x="7561263" y="1350963"/>
          <p14:tracePt t="19187" x="7561263" y="1343025"/>
          <p14:tracePt t="19209" x="7561263" y="1333500"/>
          <p14:tracePt t="19216" x="7561263" y="1325563"/>
          <p14:tracePt t="19236" x="7561263" y="1317625"/>
          <p14:tracePt t="19244" x="7561263" y="1308100"/>
          <p14:tracePt t="19258" x="7561263" y="1300163"/>
          <p14:tracePt t="19272" x="7561263" y="1292225"/>
          <p14:tracePt t="19280" x="7553325" y="1282700"/>
          <p14:tracePt t="19294" x="7553325" y="1274763"/>
          <p14:tracePt t="19300" x="7545388" y="1266825"/>
          <p14:tracePt t="19308" x="7545388" y="1257300"/>
          <p14:tracePt t="19321" x="7545388" y="1241425"/>
          <p14:tracePt t="19329" x="7545388" y="1231900"/>
          <p14:tracePt t="19350" x="7545388" y="1223963"/>
          <p14:tracePt t="19364" x="7545388" y="1216025"/>
          <p14:tracePt t="19369" x="7535863" y="1216025"/>
          <p14:tracePt t="19378" x="7535863" y="1206500"/>
          <p14:tracePt t="19386" x="7535863" y="1198563"/>
          <p14:tracePt t="19399" x="7535863" y="1189038"/>
          <p14:tracePt t="19406" x="7527925" y="1189038"/>
          <p14:tracePt t="19427" x="7527925" y="1181100"/>
          <p14:tracePt t="19442" x="7518400" y="1181100"/>
          <p14:tracePt t="19449" x="7518400" y="1173163"/>
          <p14:tracePt t="19504" x="7510463" y="1173163"/>
          <p14:tracePt t="19519" x="7510463" y="1163638"/>
          <p14:tracePt t="19533" x="7502525" y="1163638"/>
          <p14:tracePt t="19624" x="7493000" y="1163638"/>
          <p14:tracePt t="19934" x="7493000" y="1173163"/>
          <p14:tracePt t="19956" x="7493000" y="1181100"/>
          <p14:tracePt t="20082" x="7493000" y="1189038"/>
          <p14:tracePt t="20153" x="7493000" y="1198563"/>
          <p14:tracePt t="20523" x="7340600" y="1257300"/>
          <p14:tracePt t="20530" x="6889750" y="1343025"/>
          <p14:tracePt t="20538" x="6508750" y="1308100"/>
          <p14:tracePt t="20548" x="6032500" y="1249363"/>
          <p14:tracePt t="20553" x="5556250" y="1155700"/>
          <p14:tracePt t="20562" x="5072063" y="1069975"/>
          <p14:tracePt t="20569" x="4595813" y="993775"/>
          <p14:tracePt t="20579" x="4214813" y="952500"/>
          <p14:tracePt t="20587" x="3832225" y="935038"/>
          <p14:tracePt t="20594" x="3449638" y="917575"/>
          <p14:tracePt t="20603" x="3074988" y="917575"/>
          <p14:tracePt t="20617" x="2668588" y="900113"/>
          <p14:tracePt t="20624" x="2225675" y="858838"/>
          <p14:tracePt t="20631" x="1928813" y="833438"/>
          <p14:tracePt t="20638" x="1682750" y="798513"/>
          <p14:tracePt t="20645" x="1520825" y="773113"/>
          <p14:tracePt t="20655" x="1401763" y="765175"/>
          <p14:tracePt t="20659" x="1274763" y="739775"/>
          <p14:tracePt t="20667" x="1173163" y="730250"/>
          <p14:tracePt t="20673" x="1095375" y="704850"/>
          <p14:tracePt t="20680" x="1054100" y="696913"/>
          <p14:tracePt t="20689" x="1003300" y="679450"/>
          <p14:tracePt t="20694" x="960438" y="654050"/>
          <p14:tracePt t="20992" x="552450" y="476250"/>
          <p14:tracePt t="20999" x="347663" y="331788"/>
          <p14:tracePt t="21006" x="85725" y="1524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AD6531-5C38-402D-BBEF-46D091E63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5" y="1421099"/>
            <a:ext cx="4111456" cy="13522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3A6BA2-9FF3-4161-81B2-9893AC5A4BB5}"/>
              </a:ext>
            </a:extLst>
          </p:cNvPr>
          <p:cNvSpPr/>
          <p:nvPr/>
        </p:nvSpPr>
        <p:spPr>
          <a:xfrm>
            <a:off x="0" y="1034045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Output: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CC35C1-63BD-4F08-A6CC-DD4FE6002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39" y="1403377"/>
            <a:ext cx="7389532" cy="3740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876AF-22DD-4879-8E7A-91F595573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8C4B30-9542-4924-80D7-FA8287B7B613}"/>
              </a:ext>
            </a:extLst>
          </p:cNvPr>
          <p:cNvSpPr/>
          <p:nvPr/>
        </p:nvSpPr>
        <p:spPr>
          <a:xfrm>
            <a:off x="74646" y="3429000"/>
            <a:ext cx="45250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Insights</a:t>
            </a:r>
          </a:p>
          <a:p>
            <a:endParaRPr lang="en-US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73% of the gross sale is done by retailers in the year 2021. direct and distributors contributed by 10-15% in 2021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EF590C-ACF9-4860-BC7B-40A64B5D0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92"/>
    </mc:Choice>
    <mc:Fallback xmlns="">
      <p:transition spd="slow" advTm="3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6" x="517525" y="1198563"/>
          <p14:tracePt t="280" x="517525" y="1241425"/>
          <p14:tracePt t="297" x="517525" y="1257300"/>
          <p14:tracePt t="309" x="517525" y="1266825"/>
          <p14:tracePt t="316" x="517525" y="1274763"/>
          <p14:tracePt t="323" x="517525" y="1282700"/>
          <p14:tracePt t="331" x="527050" y="1282700"/>
          <p14:tracePt t="338" x="527050" y="1292225"/>
          <p14:tracePt t="347" x="527050" y="1308100"/>
          <p14:tracePt t="358" x="527050" y="1317625"/>
          <p14:tracePt t="373" x="527050" y="1325563"/>
          <p14:tracePt t="395" x="527050" y="1333500"/>
          <p14:tracePt t="402" x="527050" y="1343025"/>
          <p14:tracePt t="414" x="527050" y="1350963"/>
          <p14:tracePt t="436" x="527050" y="1360488"/>
          <p14:tracePt t="458" x="527050" y="1368425"/>
          <p14:tracePt t="472" x="527050" y="1376363"/>
          <p14:tracePt t="985" x="560388" y="1343025"/>
          <p14:tracePt t="993" x="611188" y="1300163"/>
          <p14:tracePt t="1000" x="661988" y="1257300"/>
          <p14:tracePt t="1007" x="688975" y="1231900"/>
          <p14:tracePt t="1014" x="714375" y="1216025"/>
          <p14:tracePt t="1020" x="747713" y="1189038"/>
          <p14:tracePt t="1028" x="773113" y="1173163"/>
          <p14:tracePt t="1035" x="781050" y="1173163"/>
          <p14:tracePt t="1041" x="798513" y="1155700"/>
          <p14:tracePt t="1048" x="806450" y="1155700"/>
          <p14:tracePt t="1057" x="815975" y="1155700"/>
          <p14:tracePt t="1064" x="815975" y="1147763"/>
          <p14:tracePt t="1070" x="823913" y="1147763"/>
          <p14:tracePt t="1077" x="831850" y="1147763"/>
          <p14:tracePt t="1091" x="841375" y="1138238"/>
          <p14:tracePt t="1097" x="849313" y="1138238"/>
          <p14:tracePt t="1105" x="858838" y="1138238"/>
          <p14:tracePt t="1126" x="866775" y="1138238"/>
          <p14:tracePt t="1133" x="874713" y="1138238"/>
          <p14:tracePt t="1147" x="874713" y="1130300"/>
          <p14:tracePt t="1155" x="884238" y="1130300"/>
          <p14:tracePt t="1169" x="892175" y="1130300"/>
          <p14:tracePt t="1210" x="900113" y="1130300"/>
          <p14:tracePt t="1225" x="909638" y="1130300"/>
          <p14:tracePt t="1239" x="917575" y="1130300"/>
          <p14:tracePt t="1430" x="925513" y="1130300"/>
          <p14:tracePt t="1450" x="935038" y="1130300"/>
          <p14:tracePt t="1513" x="942975" y="1130300"/>
          <p14:tracePt t="1548" x="950913" y="1130300"/>
          <p14:tracePt t="1555" x="950913" y="1138238"/>
          <p14:tracePt t="1570" x="960438" y="1138238"/>
          <p14:tracePt t="1605" x="960438" y="1147763"/>
          <p14:tracePt t="1614" x="968375" y="1147763"/>
          <p14:tracePt t="1618" x="976313" y="1155700"/>
          <p14:tracePt t="1626" x="985838" y="1163638"/>
          <p14:tracePt t="1633" x="985838" y="1181100"/>
          <p14:tracePt t="1640" x="993775" y="1206500"/>
          <p14:tracePt t="1648" x="1003300" y="1231900"/>
          <p14:tracePt t="1655" x="1011238" y="1257300"/>
          <p14:tracePt t="1664" x="1019175" y="1360488"/>
          <p14:tracePt t="1668" x="1019175" y="1401763"/>
          <p14:tracePt t="1676" x="1019175" y="1462088"/>
          <p14:tracePt t="1681" x="1019175" y="1546225"/>
          <p14:tracePt t="1690" x="1003300" y="1597025"/>
          <p14:tracePt t="1698" x="985838" y="1657350"/>
          <p14:tracePt t="1704" x="960438" y="1690688"/>
          <p14:tracePt t="1715" x="950913" y="1716088"/>
          <p14:tracePt t="1719" x="925513" y="1751013"/>
          <p14:tracePt t="1724" x="909638" y="1776413"/>
          <p14:tracePt t="1731" x="884238" y="1801813"/>
          <p14:tracePt t="1739" x="866775" y="1819275"/>
          <p14:tracePt t="1748" x="823913" y="1844675"/>
          <p14:tracePt t="1752" x="798513" y="1860550"/>
          <p14:tracePt t="1760" x="765175" y="1878013"/>
          <p14:tracePt t="1769" x="739775" y="1878013"/>
          <p14:tracePt t="1775" x="714375" y="1878013"/>
          <p14:tracePt t="1780" x="696913" y="1885950"/>
          <p14:tracePt t="1789" x="661988" y="1885950"/>
          <p14:tracePt t="1798" x="636588" y="1885950"/>
          <p14:tracePt t="1802" x="611188" y="1870075"/>
          <p14:tracePt t="1808" x="577850" y="1852613"/>
          <p14:tracePt t="1817" x="560388" y="1835150"/>
          <p14:tracePt t="1824" x="527050" y="1809750"/>
          <p14:tracePt t="1833" x="466725" y="1741488"/>
          <p14:tracePt t="1838" x="433388" y="1665288"/>
          <p14:tracePt t="1845" x="407988" y="1622425"/>
          <p14:tracePt t="1854" x="373063" y="1512888"/>
          <p14:tracePt t="1859" x="365125" y="1444625"/>
          <p14:tracePt t="1865" x="347663" y="1368425"/>
          <p14:tracePt t="1871" x="347663" y="1300163"/>
          <p14:tracePt t="1881" x="365125" y="1206500"/>
          <p14:tracePt t="1888" x="373063" y="1181100"/>
          <p14:tracePt t="1894" x="390525" y="1130300"/>
          <p14:tracePt t="1903" x="415925" y="1096963"/>
          <p14:tracePt t="1908" x="450850" y="1054100"/>
          <p14:tracePt t="1915" x="476250" y="1019175"/>
          <p14:tracePt t="1920" x="501650" y="993775"/>
          <p14:tracePt t="1931" x="552450" y="952500"/>
          <p14:tracePt t="1936" x="611188" y="925513"/>
          <p14:tracePt t="1944" x="661988" y="900113"/>
          <p14:tracePt t="1949" x="722313" y="884238"/>
          <p14:tracePt t="1958" x="798513" y="874713"/>
          <p14:tracePt t="1965" x="950913" y="874713"/>
          <p14:tracePt t="1972" x="1095375" y="909638"/>
          <p14:tracePt t="1986" x="1427163" y="1104900"/>
          <p14:tracePt t="1993" x="1538288" y="1198563"/>
          <p14:tracePt t="2002" x="1639888" y="1300163"/>
          <p14:tracePt t="2007" x="1733550" y="1411288"/>
          <p14:tracePt t="2015" x="1792288" y="1504950"/>
          <p14:tracePt t="2020" x="1852613" y="1631950"/>
          <p14:tracePt t="2029" x="1885950" y="1776413"/>
          <p14:tracePt t="2034" x="1911350" y="1860550"/>
          <p14:tracePt t="2040" x="1920875" y="1920875"/>
          <p14:tracePt t="2048" x="1928813" y="2022475"/>
          <p14:tracePt t="2057" x="1928813" y="2166938"/>
          <p14:tracePt t="2065" x="1903413" y="2252663"/>
          <p14:tracePt t="2069" x="1878013" y="2328863"/>
          <p14:tracePt t="2077" x="1827213" y="2422525"/>
          <p14:tracePt t="2087" x="1801813" y="2481263"/>
          <p14:tracePt t="2091" x="1758950" y="2549525"/>
          <p14:tracePt t="2098" x="1698625" y="2600325"/>
          <p14:tracePt t="2104" x="1639888" y="2668588"/>
          <p14:tracePt t="2115" x="1571625" y="2719388"/>
          <p14:tracePt t="2119" x="1520825" y="2744788"/>
          <p14:tracePt t="2127" x="1487488" y="2778125"/>
          <p14:tracePt t="2133" x="1384300" y="2813050"/>
          <p14:tracePt t="2139" x="1325563" y="2830513"/>
          <p14:tracePt t="2148" x="1223963" y="2830513"/>
          <p14:tracePt t="2155" x="1095375" y="2830513"/>
          <p14:tracePt t="2162" x="909638" y="2787650"/>
          <p14:tracePt t="2167" x="636588" y="2651125"/>
          <p14:tracePt t="2177" x="373063" y="2473325"/>
          <p14:tracePt t="2182" x="255588" y="2397125"/>
          <p14:tracePt t="2190" x="161925" y="2311400"/>
          <p14:tracePt t="2196" x="42863" y="2217738"/>
          <p14:tracePt t="2318" x="58738" y="688975"/>
          <p14:tracePt t="2324" x="93663" y="671513"/>
          <p14:tracePt t="2329" x="111125" y="654050"/>
          <p14:tracePt t="2337" x="127000" y="646113"/>
          <p14:tracePt t="2345" x="136525" y="646113"/>
          <p14:tracePt t="2352" x="152400" y="646113"/>
          <p14:tracePt t="2359" x="177800" y="646113"/>
          <p14:tracePt t="2366" x="212725" y="646113"/>
          <p14:tracePt t="2372" x="238125" y="646113"/>
          <p14:tracePt t="2379" x="331788" y="696913"/>
          <p14:tracePt t="2386" x="560388" y="874713"/>
          <p14:tracePt t="2393" x="815975" y="1155700"/>
          <p14:tracePt t="2401" x="1104900" y="1477963"/>
          <p14:tracePt t="2408" x="1239838" y="1665288"/>
          <p14:tracePt t="2415" x="1343025" y="1827213"/>
          <p14:tracePt t="2422" x="1419225" y="1997075"/>
          <p14:tracePt t="2428" x="1477963" y="2166938"/>
          <p14:tracePt t="2436" x="1495425" y="2268538"/>
          <p14:tracePt t="2442" x="1512888" y="2387600"/>
          <p14:tracePt t="2450" x="1512888" y="2455863"/>
          <p14:tracePt t="2457" x="1487488" y="2532063"/>
          <p14:tracePt t="2464" x="1444625" y="2633663"/>
          <p14:tracePt t="2471" x="1384300" y="2727325"/>
          <p14:tracePt t="2480" x="1343025" y="2778125"/>
          <p14:tracePt t="2485" x="1308100" y="2820988"/>
          <p14:tracePt t="2492" x="1265238" y="2846388"/>
          <p14:tracePt t="2499" x="1206500" y="2881313"/>
          <p14:tracePt t="2506" x="1181100" y="2897188"/>
          <p14:tracePt t="2514" x="1155700" y="2914650"/>
          <p14:tracePt t="2520" x="1138238" y="2922588"/>
          <p14:tracePt t="2528" x="1138238" y="2932113"/>
          <p14:tracePt t="2535" x="1120775" y="2940050"/>
          <p14:tracePt t="2542" x="1095375" y="2949575"/>
          <p14:tracePt t="2549" x="1087438" y="2949575"/>
          <p14:tracePt t="2555" x="1062038" y="2957513"/>
          <p14:tracePt t="2563" x="1019175" y="2957513"/>
          <p14:tracePt t="2569" x="960438" y="2957513"/>
          <p14:tracePt t="2576" x="900113" y="2957513"/>
          <p14:tracePt t="2583" x="815975" y="2957513"/>
          <p14:tracePt t="2591" x="654050" y="2922588"/>
          <p14:tracePt t="2598" x="577850" y="2897188"/>
          <p14:tracePt t="2605" x="492125" y="2863850"/>
          <p14:tracePt t="2612" x="433388" y="2846388"/>
          <p14:tracePt t="2619" x="415925" y="2838450"/>
          <p14:tracePt t="2626" x="400050" y="2830513"/>
          <p14:tracePt t="2633" x="382588" y="2820988"/>
          <p14:tracePt t="2640" x="373063" y="2813050"/>
          <p14:tracePt t="2646" x="365125" y="2813050"/>
          <p14:tracePt t="2655" x="357188" y="2795588"/>
          <p14:tracePt t="2663" x="357188" y="2787650"/>
          <p14:tracePt t="2669" x="347663" y="2787650"/>
          <p14:tracePt t="2675" x="339725" y="2770188"/>
          <p14:tracePt t="2682" x="339725" y="2762250"/>
          <p14:tracePt t="2689" x="331788" y="2752725"/>
          <p14:tracePt t="2696" x="331788" y="2736850"/>
          <p14:tracePt t="2703" x="322263" y="2727325"/>
          <p14:tracePt t="2711" x="322263" y="2711450"/>
          <p14:tracePt t="2719" x="322263" y="2701925"/>
          <p14:tracePt t="2725" x="322263" y="2686050"/>
          <p14:tracePt t="2732" x="314325" y="2676525"/>
          <p14:tracePt t="2738" x="314325" y="2668588"/>
          <p14:tracePt t="2746" x="306388" y="2660650"/>
          <p14:tracePt t="2752" x="306388" y="2643188"/>
          <p14:tracePt t="2760" x="306388" y="2633663"/>
          <p14:tracePt t="2767" x="306388" y="2625725"/>
          <p14:tracePt t="2774" x="306388" y="2617788"/>
          <p14:tracePt t="2788" x="306388" y="2608263"/>
          <p14:tracePt t="2796" x="306388" y="2592388"/>
          <p14:tracePt t="2816" x="306388" y="2582863"/>
          <p14:tracePt t="2829" x="306388" y="2574925"/>
          <p14:tracePt t="2845" x="306388" y="2566988"/>
          <p14:tracePt t="2873" x="306388" y="2557463"/>
          <p14:tracePt t="2886" x="306388" y="2549525"/>
          <p14:tracePt t="2972" x="296863" y="2549525"/>
          <p14:tracePt t="2979" x="296863" y="2541588"/>
          <p14:tracePt t="2984" x="288925" y="2541588"/>
          <p14:tracePt t="2992" x="288925" y="2532063"/>
          <p14:tracePt t="3013" x="280988" y="2532063"/>
          <p14:tracePt t="3020" x="271463" y="2516188"/>
          <p14:tracePt t="3027" x="263525" y="2498725"/>
          <p14:tracePt t="3034" x="255588" y="2489200"/>
          <p14:tracePt t="3041" x="230188" y="2463800"/>
          <p14:tracePt t="3048" x="203200" y="2422525"/>
          <p14:tracePt t="3055" x="187325" y="2387600"/>
          <p14:tracePt t="3062" x="177800" y="2344738"/>
          <p14:tracePt t="3069" x="144463" y="2278063"/>
          <p14:tracePt t="3076" x="127000" y="2243138"/>
          <p14:tracePt t="3084" x="119063" y="2209800"/>
          <p14:tracePt t="3091" x="111125" y="2192338"/>
          <p14:tracePt t="3099" x="101600" y="2159000"/>
          <p14:tracePt t="3105" x="101600" y="2116138"/>
          <p14:tracePt t="3113" x="101600" y="2090738"/>
          <p14:tracePt t="3119" x="101600" y="2047875"/>
          <p14:tracePt t="3125" x="101600" y="2022475"/>
          <p14:tracePt t="3133" x="101600" y="2005013"/>
          <p14:tracePt t="3140" x="101600" y="1979613"/>
          <p14:tracePt t="3148" x="101600" y="1954213"/>
          <p14:tracePt t="3155" x="101600" y="1946275"/>
          <p14:tracePt t="3162" x="101600" y="1938338"/>
          <p14:tracePt t="3168" x="101600" y="1928813"/>
          <p14:tracePt t="3175" x="101600" y="1920875"/>
          <p14:tracePt t="3182" x="101600" y="1911350"/>
          <p14:tracePt t="3189" x="101600" y="1903413"/>
          <p14:tracePt t="3204" x="101600" y="1895475"/>
          <p14:tracePt t="3211" x="101600" y="1885950"/>
          <p14:tracePt t="3218" x="101600" y="1878013"/>
          <p14:tracePt t="3231" x="101600" y="1870075"/>
          <p14:tracePt t="3238" x="101600" y="1860550"/>
          <p14:tracePt t="3267" x="101600" y="1852613"/>
          <p14:tracePt t="3280" x="101600" y="1844675"/>
          <p14:tracePt t="3323" x="101600" y="1835150"/>
          <p14:tracePt t="3415" x="101600" y="1827213"/>
          <p14:tracePt t="3443" x="101600" y="1819275"/>
          <p14:tracePt t="3492" x="101600" y="1809750"/>
          <p14:tracePt t="3499" x="111125" y="1801813"/>
          <p14:tracePt t="3543" x="119063" y="1801813"/>
          <p14:tracePt t="3549" x="119063" y="1793875"/>
          <p14:tracePt t="3556" x="127000" y="1793875"/>
          <p14:tracePt t="3563" x="127000" y="1784350"/>
          <p14:tracePt t="3569" x="127000" y="1776413"/>
          <p14:tracePt t="3576" x="136525" y="1776413"/>
          <p14:tracePt t="3592" x="136525" y="1766888"/>
          <p14:tracePt t="3596" x="136525" y="1758950"/>
          <p14:tracePt t="3613" x="144463" y="1758950"/>
          <p14:tracePt t="3626" x="144463" y="1751013"/>
          <p14:tracePt t="3633" x="152400" y="1741488"/>
          <p14:tracePt t="3662" x="161925" y="1733550"/>
          <p14:tracePt t="3697" x="169863" y="1725613"/>
          <p14:tracePt t="3718" x="169863" y="1716088"/>
          <p14:tracePt t="3781" x="169863" y="1708150"/>
          <p14:tracePt t="3837" x="169863" y="1700213"/>
          <p14:tracePt t="4310" x="169863" y="1708150"/>
          <p14:tracePt t="4317" x="169863" y="1758950"/>
          <p14:tracePt t="4323" x="169863" y="1819275"/>
          <p14:tracePt t="4331" x="169863" y="1920875"/>
          <p14:tracePt t="4338" x="161925" y="2014538"/>
          <p14:tracePt t="4347" x="144463" y="2090738"/>
          <p14:tracePt t="4351" x="144463" y="2133600"/>
          <p14:tracePt t="4358" x="136525" y="2159000"/>
          <p14:tracePt t="4367" x="136525" y="2192338"/>
          <p14:tracePt t="4373" x="127000" y="2209800"/>
          <p14:tracePt t="4388" x="119063" y="2227263"/>
          <p14:tracePt t="4395" x="119063" y="2235200"/>
          <p14:tracePt t="4402" x="119063" y="2243138"/>
          <p14:tracePt t="4413" x="119063" y="2260600"/>
          <p14:tracePt t="4437" x="119063" y="2268538"/>
          <p14:tracePt t="4450" x="119063" y="2278063"/>
          <p14:tracePt t="4463" x="119063" y="2286000"/>
          <p14:tracePt t="4471" x="119063" y="2293938"/>
          <p14:tracePt t="4493" x="119063" y="2303463"/>
          <p14:tracePt t="4528" x="119063" y="2311400"/>
          <p14:tracePt t="4549" x="119063" y="2319338"/>
          <p14:tracePt t="4579" x="119063" y="2328863"/>
          <p14:tracePt t="4598" x="119063" y="2344738"/>
          <p14:tracePt t="4620" x="127000" y="2354263"/>
          <p14:tracePt t="4627" x="127000" y="2362200"/>
          <p14:tracePt t="4641" x="136525" y="2371725"/>
          <p14:tracePt t="4646" x="136525" y="2379663"/>
          <p14:tracePt t="4655" x="136525" y="2387600"/>
          <p14:tracePt t="4664" x="144463" y="2397125"/>
          <p14:tracePt t="4676" x="144463" y="2413000"/>
          <p14:tracePt t="4683" x="144463" y="2422525"/>
          <p14:tracePt t="4690" x="152400" y="2430463"/>
          <p14:tracePt t="4697" x="161925" y="2455863"/>
          <p14:tracePt t="4704" x="169863" y="2463800"/>
          <p14:tracePt t="4711" x="177800" y="2489200"/>
          <p14:tracePt t="4718" x="187325" y="2506663"/>
          <p14:tracePt t="4724" x="195263" y="2524125"/>
          <p14:tracePt t="4732" x="203200" y="2541588"/>
          <p14:tracePt t="4739" x="212725" y="2557463"/>
          <p14:tracePt t="4746" x="220663" y="2574925"/>
          <p14:tracePt t="4753" x="230188" y="2592388"/>
          <p14:tracePt t="4767" x="238125" y="2617788"/>
          <p14:tracePt t="4774" x="246063" y="2625725"/>
          <p14:tracePt t="4781" x="246063" y="2633663"/>
          <p14:tracePt t="4788" x="246063" y="2651125"/>
          <p14:tracePt t="4796" x="263525" y="2660650"/>
          <p14:tracePt t="4803" x="263525" y="2668588"/>
          <p14:tracePt t="4817" x="271463" y="2676525"/>
          <p14:tracePt t="4824" x="271463" y="2686050"/>
          <p14:tracePt t="4839" x="271463" y="2693988"/>
          <p14:tracePt t="4845" x="271463" y="2701925"/>
          <p14:tracePt t="4852" x="280988" y="2701925"/>
          <p14:tracePt t="4859" x="280988" y="2711450"/>
          <p14:tracePt t="4873" x="280988" y="2719388"/>
          <p14:tracePt t="4880" x="288925" y="2719388"/>
          <p14:tracePt t="4886" x="288925" y="2727325"/>
          <p14:tracePt t="4894" x="296863" y="2727325"/>
          <p14:tracePt t="4936" x="306388" y="2736850"/>
          <p14:tracePt t="4951" x="314325" y="2736850"/>
          <p14:tracePt t="4986" x="322263" y="2736850"/>
          <p14:tracePt t="5021" x="331788" y="2736850"/>
          <p14:tracePt t="5035" x="339725" y="2736850"/>
          <p14:tracePt t="5077" x="347663" y="2736850"/>
          <p14:tracePt t="5083" x="357188" y="2736850"/>
          <p14:tracePt t="5098" x="365125" y="2736850"/>
          <p14:tracePt t="5106" x="382588" y="2736850"/>
          <p14:tracePt t="5112" x="382588" y="2727325"/>
          <p14:tracePt t="5119" x="400050" y="2727325"/>
          <p14:tracePt t="5126" x="407988" y="2727325"/>
          <p14:tracePt t="5133" x="425450" y="2727325"/>
          <p14:tracePt t="5140" x="450850" y="2719388"/>
          <p14:tracePt t="5146" x="466725" y="2711450"/>
          <p14:tracePt t="5154" x="501650" y="2711450"/>
          <p14:tracePt t="5163" x="544513" y="2711450"/>
          <p14:tracePt t="5169" x="577850" y="2711450"/>
          <p14:tracePt t="5176" x="620713" y="2711450"/>
          <p14:tracePt t="5183" x="704850" y="2736850"/>
          <p14:tracePt t="5189" x="823913" y="2778125"/>
          <p14:tracePt t="5197" x="925513" y="2813050"/>
          <p14:tracePt t="5203" x="1044575" y="2838450"/>
          <p14:tracePt t="5211" x="1095375" y="2871788"/>
          <p14:tracePt t="5218" x="1163638" y="2889250"/>
          <p14:tracePt t="5225" x="1189038" y="2906713"/>
          <p14:tracePt t="5233" x="1214438" y="2914650"/>
          <p14:tracePt t="5239" x="1239838" y="2922588"/>
          <p14:tracePt t="5247" x="1249363" y="2932113"/>
          <p14:tracePt t="5252" x="1265238" y="2932113"/>
          <p14:tracePt t="5260" x="1282700" y="2940050"/>
          <p14:tracePt t="5267" x="1290638" y="2940050"/>
          <p14:tracePt t="5273" x="1300163" y="2940050"/>
          <p14:tracePt t="5280" x="1308100" y="2940050"/>
          <p14:tracePt t="5288" x="1317625" y="2940050"/>
          <p14:tracePt t="5309" x="1325563" y="2940050"/>
          <p14:tracePt t="5323" x="1333500" y="2940050"/>
          <p14:tracePt t="5337" x="1343025" y="2940050"/>
          <p14:tracePt t="5352" x="1350963" y="2940050"/>
          <p14:tracePt t="5359" x="1358900" y="2940050"/>
          <p14:tracePt t="5373" x="1368425" y="2940050"/>
          <p14:tracePt t="5380" x="1368425" y="2932113"/>
          <p14:tracePt t="5387" x="1376363" y="2922588"/>
          <p14:tracePt t="5401" x="1384300" y="2914650"/>
          <p14:tracePt t="5408" x="1393825" y="2906713"/>
          <p14:tracePt t="5415" x="1393825" y="2897188"/>
          <p14:tracePt t="5430" x="1393825" y="2889250"/>
          <p14:tracePt t="5436" x="1401763" y="2881313"/>
          <p14:tracePt t="5450" x="1401763" y="2871788"/>
          <p14:tracePt t="5457" x="1401763" y="2855913"/>
          <p14:tracePt t="5463" x="1401763" y="2846388"/>
          <p14:tracePt t="5472" x="1401763" y="2820988"/>
          <p14:tracePt t="5480" x="1401763" y="2805113"/>
          <p14:tracePt t="5486" x="1401763" y="2795588"/>
          <p14:tracePt t="5492" x="1401763" y="2778125"/>
          <p14:tracePt t="5499" x="1401763" y="2770188"/>
          <p14:tracePt t="5506" x="1401763" y="2752725"/>
          <p14:tracePt t="5513" x="1401763" y="2736850"/>
          <p14:tracePt t="5520" x="1401763" y="2719388"/>
          <p14:tracePt t="5529" x="1393825" y="2693988"/>
          <p14:tracePt t="5536" x="1384300" y="2668588"/>
          <p14:tracePt t="5542" x="1384300" y="2660650"/>
          <p14:tracePt t="5549" x="1376363" y="2633663"/>
          <p14:tracePt t="5556" x="1368425" y="2617788"/>
          <p14:tracePt t="5564" x="1368425" y="2592388"/>
          <p14:tracePt t="5569" x="1358900" y="2574925"/>
          <p14:tracePt t="5577" x="1350963" y="2557463"/>
          <p14:tracePt t="5584" x="1343025" y="2541588"/>
          <p14:tracePt t="5591" x="1343025" y="2532063"/>
          <p14:tracePt t="5598" x="1343025" y="2506663"/>
          <p14:tracePt t="5605" x="1333500" y="2498725"/>
          <p14:tracePt t="5613" x="1325563" y="2489200"/>
          <p14:tracePt t="5619" x="1325563" y="2481263"/>
          <p14:tracePt t="5626" x="1325563" y="2463800"/>
          <p14:tracePt t="5633" x="1317625" y="2455863"/>
          <p14:tracePt t="5640" x="1317625" y="2430463"/>
          <p14:tracePt t="5648" x="1317625" y="2422525"/>
          <p14:tracePt t="5655" x="1308100" y="2422525"/>
          <p14:tracePt t="5663" x="1308100" y="2405063"/>
          <p14:tracePt t="5667" x="1308100" y="2397125"/>
          <p14:tracePt t="5676" x="1308100" y="2387600"/>
          <p14:tracePt t="5683" x="1308100" y="2379663"/>
          <p14:tracePt t="5690" x="1308100" y="2371725"/>
          <p14:tracePt t="5697" x="1308100" y="2362200"/>
          <p14:tracePt t="5704" x="1308100" y="2344738"/>
          <p14:tracePt t="5718" x="1308100" y="2328863"/>
          <p14:tracePt t="5725" x="1308100" y="2319338"/>
          <p14:tracePt t="5732" x="1308100" y="2311400"/>
          <p14:tracePt t="5738" x="1308100" y="2303463"/>
          <p14:tracePt t="5746" x="1308100" y="2293938"/>
          <p14:tracePt t="5753" x="1308100" y="2286000"/>
          <p14:tracePt t="5759" x="1308100" y="2278063"/>
          <p14:tracePt t="5775" x="1308100" y="2260600"/>
          <p14:tracePt t="5781" x="1308100" y="2252663"/>
          <p14:tracePt t="5796" x="1308100" y="2243138"/>
          <p14:tracePt t="5802" x="1308100" y="2235200"/>
          <p14:tracePt t="5817" x="1308100" y="2227263"/>
          <p14:tracePt t="5824" x="1308100" y="2209800"/>
          <p14:tracePt t="5844" x="1308100" y="2200275"/>
          <p14:tracePt t="5851" x="1308100" y="2192338"/>
          <p14:tracePt t="5859" x="1308100" y="2184400"/>
          <p14:tracePt t="5880" x="1308100" y="2174875"/>
          <p14:tracePt t="5887" x="1308100" y="2166938"/>
          <p14:tracePt t="5907" x="1308100" y="2159000"/>
          <p14:tracePt t="5922" x="1308100" y="2141538"/>
          <p14:tracePt t="5964" x="1308100" y="2133600"/>
          <p14:tracePt t="5985" x="1308100" y="2124075"/>
          <p14:tracePt t="6014" x="1308100" y="2116138"/>
          <p14:tracePt t="6859" x="1300163" y="2116138"/>
          <p14:tracePt t="6874" x="1290638" y="2116138"/>
          <p14:tracePt t="6887" x="1290638" y="2124075"/>
          <p14:tracePt t="6901" x="1290638" y="2133600"/>
          <p14:tracePt t="6915" x="1282700" y="2133600"/>
          <p14:tracePt t="6937" x="1274763" y="2133600"/>
          <p14:tracePt t="6943" x="1274763" y="2141538"/>
          <p14:tracePt t="6963" x="1274763" y="2159000"/>
          <p14:tracePt t="6980" x="1265238" y="2159000"/>
          <p14:tracePt t="6986" x="1257300" y="2166938"/>
          <p14:tracePt t="6993" x="1257300" y="2174875"/>
          <p14:tracePt t="7013" x="1249363" y="2184400"/>
          <p14:tracePt t="7021" x="1249363" y="2192338"/>
          <p14:tracePt t="7036" x="1249363" y="2200275"/>
          <p14:tracePt t="7043" x="1239838" y="2200275"/>
          <p14:tracePt t="7051" x="1239838" y="2209800"/>
          <p14:tracePt t="7057" x="1239838" y="2217738"/>
          <p14:tracePt t="7064" x="1239838" y="2235200"/>
          <p14:tracePt t="7069" x="1231900" y="2243138"/>
          <p14:tracePt t="7084" x="1231900" y="2268538"/>
          <p14:tracePt t="7091" x="1223963" y="2293938"/>
          <p14:tracePt t="7097" x="1206500" y="2311400"/>
          <p14:tracePt t="7106" x="1206500" y="2328863"/>
          <p14:tracePt t="7114" x="1198563" y="2344738"/>
          <p14:tracePt t="7118" x="1198563" y="2354263"/>
          <p14:tracePt t="7127" x="1189038" y="2371725"/>
          <p14:tracePt t="7135" x="1181100" y="2379663"/>
          <p14:tracePt t="7141" x="1181100" y="2387600"/>
          <p14:tracePt t="7147" x="1181100" y="2397125"/>
          <p14:tracePt t="7154" x="1181100" y="2405063"/>
          <p14:tracePt t="7170" x="1181100" y="2413000"/>
          <p14:tracePt t="7176" x="1181100" y="2430463"/>
          <p14:tracePt t="7183" x="1173163" y="2430463"/>
          <p14:tracePt t="7190" x="1173163" y="2438400"/>
          <p14:tracePt t="7197" x="1173163" y="2447925"/>
          <p14:tracePt t="7212" x="1173163" y="2455863"/>
          <p14:tracePt t="7226" x="1173163" y="2463800"/>
          <p14:tracePt t="7240" x="1173163" y="2473325"/>
          <p14:tracePt t="7260" x="1173163" y="2481263"/>
          <p14:tracePt t="7275" x="1173163" y="2489200"/>
          <p14:tracePt t="7288" x="1173163" y="2498725"/>
          <p14:tracePt t="7331" x="1173163" y="2506663"/>
          <p14:tracePt t="7346" x="1173163" y="2516188"/>
          <p14:tracePt t="7394" x="1173163" y="2524125"/>
          <p14:tracePt t="7444" x="1173163" y="2532063"/>
          <p14:tracePt t="7535" x="1173163" y="2541588"/>
          <p14:tracePt t="7570" x="1173163" y="2549525"/>
          <p14:tracePt t="7606" x="1173163" y="2557463"/>
          <p14:tracePt t="7725" x="1173163" y="2566988"/>
          <p14:tracePt t="7746" x="1173163" y="2574925"/>
          <p14:tracePt t="7830" x="1173163" y="2582863"/>
          <p14:tracePt t="7866" x="1173163" y="2592388"/>
          <p14:tracePt t="7887" x="1173163" y="2600325"/>
          <p14:tracePt t="7929" x="1173163" y="2608263"/>
          <p14:tracePt t="7958" x="1173163" y="2617788"/>
          <p14:tracePt t="7985" x="1173163" y="2625725"/>
          <p14:tracePt t="7992" x="1181100" y="2625725"/>
          <p14:tracePt t="7999" x="1189038" y="2633663"/>
          <p14:tracePt t="8007" x="1189038" y="2643188"/>
          <p14:tracePt t="8021" x="1198563" y="2643188"/>
          <p14:tracePt t="8031" x="1206500" y="2651125"/>
          <p14:tracePt t="8034" x="1214438" y="2660650"/>
          <p14:tracePt t="8042" x="1223963" y="2668588"/>
          <p14:tracePt t="8049" x="1231900" y="2676525"/>
          <p14:tracePt t="8056" x="1249363" y="2686050"/>
          <p14:tracePt t="8064" x="1249363" y="2693988"/>
          <p14:tracePt t="8070" x="1257300" y="2701925"/>
          <p14:tracePt t="8077" x="1282700" y="2719388"/>
          <p14:tracePt t="8086" x="1290638" y="2727325"/>
          <p14:tracePt t="8092" x="1290638" y="2736850"/>
          <p14:tracePt t="8097" x="1300163" y="2736850"/>
          <p14:tracePt t="8105" x="1308100" y="2752725"/>
          <p14:tracePt t="8113" x="1317625" y="2762250"/>
          <p14:tracePt t="8126" x="1325563" y="2770188"/>
          <p14:tracePt t="8134" x="1343025" y="2778125"/>
          <p14:tracePt t="8149" x="1350963" y="2787650"/>
          <p14:tracePt t="8156" x="1358900" y="2787650"/>
          <p14:tracePt t="8169" x="1358900" y="2795588"/>
          <p14:tracePt t="8176" x="1368425" y="2805113"/>
          <p14:tracePt t="8184" x="1376363" y="2805113"/>
          <p14:tracePt t="8190" x="1384300" y="2805113"/>
          <p14:tracePt t="8213" x="1384300" y="2813050"/>
          <p14:tracePt t="8225" x="1393825" y="2820988"/>
          <p14:tracePt t="8239" x="1401763" y="2820988"/>
          <p14:tracePt t="8282" x="1409700" y="2820988"/>
          <p14:tracePt t="8318" x="1419225" y="2820988"/>
          <p14:tracePt t="8633" x="1419225" y="2787650"/>
          <p14:tracePt t="8640" x="1419225" y="2736850"/>
          <p14:tracePt t="8647" x="1419225" y="2676525"/>
          <p14:tracePt t="8655" x="1419225" y="2617788"/>
          <p14:tracePt t="8660" x="1427163" y="2566988"/>
          <p14:tracePt t="8668" x="1435100" y="2541588"/>
          <p14:tracePt t="8675" x="1452563" y="2498725"/>
          <p14:tracePt t="8681" x="1477963" y="2463800"/>
          <p14:tracePt t="8689" x="1487488" y="2447925"/>
          <p14:tracePt t="8696" x="1495425" y="2422525"/>
          <p14:tracePt t="8703" x="1512888" y="2397125"/>
          <p14:tracePt t="8710" x="1528763" y="2362200"/>
          <p14:tracePt t="8717" x="1546225" y="2336800"/>
          <p14:tracePt t="8723" x="1571625" y="2303463"/>
          <p14:tracePt t="8731" x="1606550" y="2252663"/>
          <p14:tracePt t="8739" x="1622425" y="2227263"/>
          <p14:tracePt t="8747" x="1657350" y="2192338"/>
          <p14:tracePt t="8752" x="1698625" y="2141538"/>
          <p14:tracePt t="8759" x="1749425" y="2090738"/>
          <p14:tracePt t="8768" x="1784350" y="2055813"/>
          <p14:tracePt t="8774" x="1827213" y="2014538"/>
          <p14:tracePt t="8782" x="1878013" y="1989138"/>
          <p14:tracePt t="8788" x="1911350" y="1946275"/>
          <p14:tracePt t="8798" x="1936750" y="1938338"/>
          <p14:tracePt t="8802" x="1962150" y="1920875"/>
          <p14:tracePt t="8810" x="1979613" y="1903413"/>
          <p14:tracePt t="8815" x="2005013" y="1895475"/>
          <p14:tracePt t="8823" x="2022475" y="1895475"/>
          <p14:tracePt t="8831" x="2055813" y="1878013"/>
          <p14:tracePt t="8837" x="2090738" y="1870075"/>
          <p14:tracePt t="8843" x="2116138" y="1870075"/>
          <p14:tracePt t="8852" x="2132013" y="1870075"/>
          <p14:tracePt t="8859" x="2149475" y="1870075"/>
          <p14:tracePt t="8866" x="2166938" y="1870075"/>
          <p14:tracePt t="8872" x="2192338" y="1870075"/>
          <p14:tracePt t="8881" x="2200275" y="1870075"/>
          <p14:tracePt t="8893" x="2217738" y="1870075"/>
          <p14:tracePt t="8899" x="2235200" y="1870075"/>
          <p14:tracePt t="8914" x="2243138" y="1870075"/>
          <p14:tracePt t="8921" x="2251075" y="1870075"/>
          <p14:tracePt t="8936" x="2268538" y="1870075"/>
          <p14:tracePt t="8949" x="2276475" y="1870075"/>
          <p14:tracePt t="8957" x="2286000" y="1870075"/>
          <p14:tracePt t="8964" x="2293938" y="1870075"/>
          <p14:tracePt t="8972" x="2301875" y="1870075"/>
          <p14:tracePt t="8999" x="2311400" y="1870075"/>
          <p14:tracePt t="9014" x="2319338" y="1870075"/>
          <p14:tracePt t="9105" x="2327275" y="1870075"/>
          <p14:tracePt t="9259" x="2327275" y="1878013"/>
          <p14:tracePt t="9287" x="2336800" y="1878013"/>
          <p14:tracePt t="9302" x="2336800" y="1885950"/>
          <p14:tracePt t="9309" x="2336800" y="1895475"/>
          <p14:tracePt t="9322" x="2336800" y="1903413"/>
          <p14:tracePt t="9328" x="2336800" y="1911350"/>
          <p14:tracePt t="9337" x="2336800" y="1938338"/>
          <p14:tracePt t="9344" x="2327275" y="1963738"/>
          <p14:tracePt t="9350" x="2319338" y="1989138"/>
          <p14:tracePt t="9358" x="2301875" y="2039938"/>
          <p14:tracePt t="9365" x="2268538" y="2090738"/>
          <p14:tracePt t="9372" x="2251075" y="2124075"/>
          <p14:tracePt t="9378" x="2208213" y="2174875"/>
          <p14:tracePt t="9386" x="2174875" y="2217738"/>
          <p14:tracePt t="9393" x="2124075" y="2252663"/>
          <p14:tracePt t="9400" x="2073275" y="2293938"/>
          <p14:tracePt t="9406" x="1997075" y="2336800"/>
          <p14:tracePt t="9415" x="1801813" y="2422525"/>
          <p14:tracePt t="9421" x="1673225" y="2455863"/>
          <p14:tracePt t="9428" x="1554163" y="2473325"/>
          <p14:tracePt t="9435" x="1444625" y="2481263"/>
          <p14:tracePt t="9442" x="1317625" y="2481263"/>
          <p14:tracePt t="9449" x="1231900" y="2481263"/>
          <p14:tracePt t="9456" x="1130300" y="2481263"/>
          <p14:tracePt t="9464" x="1062038" y="2463800"/>
          <p14:tracePt t="9470" x="968375" y="2455863"/>
          <p14:tracePt t="9480" x="925513" y="2447925"/>
          <p14:tracePt t="9485" x="866775" y="2447925"/>
          <p14:tracePt t="9491" x="831850" y="2447925"/>
          <p14:tracePt t="9498" x="790575" y="2438400"/>
          <p14:tracePt t="9505" x="747713" y="2430463"/>
          <p14:tracePt t="9513" x="722313" y="2413000"/>
          <p14:tracePt t="9519" x="696913" y="2405063"/>
          <p14:tracePt t="9526" x="654050" y="2397125"/>
          <p14:tracePt t="9534" x="646113" y="2387600"/>
          <p14:tracePt t="9541" x="611188" y="2379663"/>
          <p14:tracePt t="9548" x="585788" y="2362200"/>
          <p14:tracePt t="9555" x="569913" y="2362200"/>
          <p14:tracePt t="9561" x="544513" y="2354263"/>
          <p14:tracePt t="9568" x="527050" y="2336800"/>
          <p14:tracePt t="9576" x="501650" y="2319338"/>
          <p14:tracePt t="9584" x="476250" y="2303463"/>
          <p14:tracePt t="9591" x="458788" y="2293938"/>
          <p14:tracePt t="9598" x="433388" y="2278063"/>
          <p14:tracePt t="9604" x="415925" y="2260600"/>
          <p14:tracePt t="9613" x="390525" y="2260600"/>
          <p14:tracePt t="9617" x="365125" y="2235200"/>
          <p14:tracePt t="9625" x="331788" y="2217738"/>
          <p14:tracePt t="9632" x="314325" y="2200275"/>
          <p14:tracePt t="9640" x="280988" y="2174875"/>
          <p14:tracePt t="9647" x="255588" y="2149475"/>
          <p14:tracePt t="9654" x="230188" y="2133600"/>
          <p14:tracePt t="9660" x="195263" y="2116138"/>
          <p14:tracePt t="9667" x="169863" y="2090738"/>
          <p14:tracePt t="9674" x="136525" y="2065338"/>
          <p14:tracePt t="9681" x="119063" y="2047875"/>
          <p14:tracePt t="9689" x="101600" y="2022475"/>
          <p14:tracePt t="9696" x="85725" y="2014538"/>
          <p14:tracePt t="9702" x="68263" y="1997075"/>
          <p14:tracePt t="9710" x="58738" y="1989138"/>
          <p14:tracePt t="9717" x="50800" y="1979613"/>
          <p14:tracePt t="9724" x="33338" y="1963738"/>
          <p14:tracePt t="9739" x="17463" y="1946275"/>
          <p14:tracePt t="9745" x="17463" y="1928813"/>
          <p14:tracePt t="9752" x="7938" y="1920875"/>
          <p14:tracePt t="9759" x="0" y="1903413"/>
          <p14:tracePt t="9766" x="0" y="1885950"/>
          <p14:tracePt t="9773" x="0" y="1878013"/>
          <p14:tracePt t="9779" x="0" y="1860550"/>
          <p14:tracePt t="9788" x="0" y="1835150"/>
          <p14:tracePt t="9796" x="0" y="1827213"/>
          <p14:tracePt t="9801" x="0" y="1819275"/>
          <p14:tracePt t="9808" x="0" y="1809750"/>
          <p14:tracePt t="9816" x="0" y="1784350"/>
          <p14:tracePt t="9822" x="0" y="1776413"/>
          <p14:tracePt t="9829" x="0" y="1766888"/>
          <p14:tracePt t="9838" x="7938" y="1758950"/>
          <p14:tracePt t="9843" x="17463" y="1741488"/>
          <p14:tracePt t="9850" x="25400" y="1725613"/>
          <p14:tracePt t="9857" x="33338" y="1725613"/>
          <p14:tracePt t="9865" x="50800" y="1700213"/>
          <p14:tracePt t="9873" x="68263" y="1682750"/>
          <p14:tracePt t="9880" x="85725" y="1665288"/>
          <p14:tracePt t="9886" x="111125" y="1639888"/>
          <p14:tracePt t="9894" x="212725" y="1597025"/>
          <p14:tracePt t="9901" x="407988" y="1495425"/>
          <p14:tracePt t="9907" x="730250" y="1368425"/>
          <p14:tracePt t="9915" x="1198563" y="1231900"/>
          <p14:tracePt t="9921" x="1444625" y="1181100"/>
          <p14:tracePt t="9930" x="1665288" y="1155700"/>
          <p14:tracePt t="9935" x="1893888" y="1155700"/>
          <p14:tracePt t="9943" x="2038350" y="1155700"/>
          <p14:tracePt t="9951" x="2208213" y="1155700"/>
          <p14:tracePt t="9956" x="2311400" y="1173163"/>
          <p14:tracePt t="9963" x="2438400" y="1181100"/>
          <p14:tracePt t="9970" x="2590800" y="1189038"/>
          <p14:tracePt t="9980" x="2693988" y="1206500"/>
          <p14:tracePt t="9983" x="2786063" y="1223963"/>
          <p14:tracePt t="9991" x="2854325" y="1231900"/>
          <p14:tracePt t="9999" x="2930525" y="1266825"/>
          <p14:tracePt t="10006" x="2965450" y="1282700"/>
          <p14:tracePt t="10014" x="3016250" y="1308100"/>
          <p14:tracePt t="10019" x="3067050" y="1333500"/>
          <p14:tracePt t="10026" x="3127375" y="1368425"/>
          <p14:tracePt t="10034" x="3160713" y="1385888"/>
          <p14:tracePt t="10040" x="3211513" y="1427163"/>
          <p14:tracePt t="10049" x="3244850" y="1444625"/>
          <p14:tracePt t="10056" x="3270250" y="1470025"/>
          <p14:tracePt t="10063" x="3297238" y="1504950"/>
          <p14:tracePt t="10069" x="3313113" y="1520825"/>
          <p14:tracePt t="10076" x="3330575" y="1538288"/>
          <p14:tracePt t="10084" x="3348038" y="1546225"/>
          <p14:tracePt t="10090" x="3355975" y="1571625"/>
          <p14:tracePt t="10096" x="3381375" y="1589088"/>
          <p14:tracePt t="10104" x="3389313" y="1606550"/>
          <p14:tracePt t="10113" x="3398838" y="1614488"/>
          <p14:tracePt t="10119" x="3406775" y="1622425"/>
          <p14:tracePt t="10126" x="3414713" y="1631950"/>
          <p14:tracePt t="10134" x="3414713" y="1639888"/>
          <p14:tracePt t="10140" x="3424238" y="1639888"/>
          <p14:tracePt t="10147" x="3424238" y="1649413"/>
          <p14:tracePt t="10161" x="3432175" y="1657350"/>
          <p14:tracePt t="10176" x="3432175" y="1665288"/>
          <p14:tracePt t="10182" x="3432175" y="1674813"/>
          <p14:tracePt t="10189" x="3432175" y="1682750"/>
          <p14:tracePt t="10212" x="3432175" y="1708150"/>
          <p14:tracePt t="10217" x="3432175" y="1716088"/>
          <p14:tracePt t="10223" x="3432175" y="1733550"/>
          <p14:tracePt t="10231" x="3424238" y="1741488"/>
          <p14:tracePt t="10238" x="3424238" y="1758950"/>
          <p14:tracePt t="10246" x="3414713" y="1776413"/>
          <p14:tracePt t="10252" x="3398838" y="1784350"/>
          <p14:tracePt t="10259" x="3389313" y="1801813"/>
          <p14:tracePt t="10266" x="3373438" y="1827213"/>
          <p14:tracePt t="10273" x="3330575" y="1870075"/>
          <p14:tracePt t="10279" x="3236913" y="1938338"/>
          <p14:tracePt t="10288" x="3100388" y="2014538"/>
          <p14:tracePt t="10297" x="2982913" y="2065338"/>
          <p14:tracePt t="10302" x="2871788" y="2116138"/>
          <p14:tracePt t="10309" x="2752725" y="2149475"/>
          <p14:tracePt t="10315" x="2668588" y="2174875"/>
          <p14:tracePt t="10322" x="2574925" y="2184400"/>
          <p14:tracePt t="10330" x="2549525" y="2184400"/>
          <p14:tracePt t="10336" x="2506663" y="2192338"/>
          <p14:tracePt t="10345" x="2446338" y="2192338"/>
          <p14:tracePt t="10351" x="2413000" y="2192338"/>
          <p14:tracePt t="10359" x="2379663" y="2192338"/>
          <p14:tracePt t="10365" x="2352675" y="2192338"/>
          <p14:tracePt t="10372" x="2319338" y="2192338"/>
          <p14:tracePt t="10379" x="2286000" y="2192338"/>
          <p14:tracePt t="10385" x="2243138" y="2192338"/>
          <p14:tracePt t="10393" x="2200275" y="2184400"/>
          <p14:tracePt t="10400" x="2166938" y="2174875"/>
          <p14:tracePt t="10408" x="2132013" y="2174875"/>
          <p14:tracePt t="10415" x="2073275" y="2166938"/>
          <p14:tracePt t="10421" x="2030413" y="2159000"/>
          <p14:tracePt t="10430" x="2005013" y="2159000"/>
          <p14:tracePt t="10436" x="1962150" y="2149475"/>
          <p14:tracePt t="10442" x="1920875" y="2141538"/>
          <p14:tracePt t="10449" x="1885950" y="2133600"/>
          <p14:tracePt t="10456" x="1868488" y="2133600"/>
          <p14:tracePt t="10463" x="1843088" y="2124075"/>
          <p14:tracePt t="10470" x="1809750" y="2124075"/>
          <p14:tracePt t="10478" x="1776413" y="2116138"/>
          <p14:tracePt t="10485" x="1733550" y="2108200"/>
          <p14:tracePt t="10491" x="1708150" y="2098675"/>
          <p14:tracePt t="10499" x="1673225" y="2090738"/>
          <p14:tracePt t="10506" x="1639888" y="2082800"/>
          <p14:tracePt t="10513" x="1606550" y="2082800"/>
          <p14:tracePt t="10520" x="1563688" y="2073275"/>
          <p14:tracePt t="10527" x="1528763" y="2055813"/>
          <p14:tracePt t="10534" x="1495425" y="2055813"/>
          <p14:tracePt t="10541" x="1452563" y="2039938"/>
          <p14:tracePt t="10548" x="1409700" y="2030413"/>
          <p14:tracePt t="10556" x="1376363" y="2005013"/>
          <p14:tracePt t="10563" x="1350963" y="2005013"/>
          <p14:tracePt t="10569" x="1317625" y="1989138"/>
          <p14:tracePt t="10576" x="1282700" y="1989138"/>
          <p14:tracePt t="10583" x="1257300" y="1971675"/>
          <p14:tracePt t="10590" x="1223963" y="1963738"/>
          <p14:tracePt t="10596" x="1189038" y="1946275"/>
          <p14:tracePt t="10605" x="1173163" y="1938338"/>
          <p14:tracePt t="10614" x="1138238" y="1928813"/>
          <p14:tracePt t="10619" x="1104900" y="1920875"/>
          <p14:tracePt t="10625" x="1079500" y="1911350"/>
          <p14:tracePt t="10634" x="1054100" y="1895475"/>
          <p14:tracePt t="10639" x="1036638" y="1895475"/>
          <p14:tracePt t="10647" x="1003300" y="1878013"/>
          <p14:tracePt t="10654" x="976313" y="1870075"/>
          <p14:tracePt t="10663" x="960438" y="1870075"/>
          <p14:tracePt t="10669" x="942975" y="1860550"/>
          <p14:tracePt t="10675" x="935038" y="1852613"/>
          <p14:tracePt t="10682" x="917575" y="1852613"/>
          <p14:tracePt t="10689" x="900113" y="1852613"/>
          <p14:tracePt t="10697" x="884238" y="1844675"/>
          <p14:tracePt t="10703" x="866775" y="1835150"/>
          <p14:tracePt t="10711" x="858838" y="1835150"/>
          <p14:tracePt t="10718" x="841375" y="1827213"/>
          <p14:tracePt t="10724" x="815975" y="1819275"/>
          <p14:tracePt t="10731" x="806450" y="1819275"/>
          <p14:tracePt t="10738" x="798513" y="1809750"/>
          <p14:tracePt t="10747" x="773113" y="1801813"/>
          <p14:tracePt t="10752" x="765175" y="1801813"/>
          <p14:tracePt t="10760" x="755650" y="1801813"/>
          <p14:tracePt t="10767" x="730250" y="1793875"/>
          <p14:tracePt t="10773" x="714375" y="1784350"/>
          <p14:tracePt t="10780" x="704850" y="1776413"/>
          <p14:tracePt t="10787" x="688975" y="1776413"/>
          <p14:tracePt t="10796" x="671513" y="1766888"/>
          <p14:tracePt t="10802" x="661988" y="1758950"/>
          <p14:tracePt t="10809" x="636588" y="1751013"/>
          <p14:tracePt t="10816" x="628650" y="1751013"/>
          <p14:tracePt t="10822" x="620713" y="1741488"/>
          <p14:tracePt t="10830" x="603250" y="1741488"/>
          <p14:tracePt t="10836" x="577850" y="1733550"/>
          <p14:tracePt t="10844" x="569913" y="1733550"/>
          <p14:tracePt t="10851" x="560388" y="1725613"/>
          <p14:tracePt t="10858" x="544513" y="1716088"/>
          <p14:tracePt t="10865" x="517525" y="1716088"/>
          <p14:tracePt t="10871" x="501650" y="1716088"/>
          <p14:tracePt t="10880" x="484188" y="1708150"/>
          <p14:tracePt t="10886" x="476250" y="1708150"/>
          <p14:tracePt t="10894" x="458788" y="1700213"/>
          <p14:tracePt t="10900" x="450850" y="1700213"/>
          <p14:tracePt t="10907" x="433388" y="1700213"/>
          <p14:tracePt t="10913" x="415925" y="1700213"/>
          <p14:tracePt t="10921" x="415925" y="1690688"/>
          <p14:tracePt t="10929" x="400050" y="1690688"/>
          <p14:tracePt t="10935" x="390525" y="1682750"/>
          <p14:tracePt t="10950" x="373063" y="1682750"/>
          <p14:tracePt t="10956" x="365125" y="1682750"/>
          <p14:tracePt t="10971" x="357188" y="1682750"/>
          <p14:tracePt t="10978" x="347663" y="1682750"/>
          <p14:tracePt t="10985" x="339725" y="1682750"/>
          <p14:tracePt t="10998" x="331788" y="1682750"/>
          <p14:tracePt t="11013" x="322263" y="1682750"/>
          <p14:tracePt t="11035" x="314325" y="1682750"/>
          <p14:tracePt t="11041" x="306388" y="1682750"/>
          <p14:tracePt t="11062" x="296863" y="1682750"/>
          <p14:tracePt t="11097" x="288925" y="1682750"/>
          <p14:tracePt t="11112" x="280988" y="1690688"/>
          <p14:tracePt t="11146" x="280988" y="1700213"/>
          <p14:tracePt t="11182" x="280988" y="1708150"/>
          <p14:tracePt t="11195" x="280988" y="1716088"/>
          <p14:tracePt t="11238" x="280988" y="1725613"/>
          <p14:tracePt t="11266" x="280988" y="1733550"/>
          <p14:tracePt t="11273" x="280988" y="1741488"/>
          <p14:tracePt t="11351" x="288925" y="1741488"/>
          <p14:tracePt t="11372" x="296863" y="1741488"/>
          <p14:tracePt t="11378" x="314325" y="1741488"/>
          <p14:tracePt t="11385" x="331788" y="1741488"/>
          <p14:tracePt t="11393" x="373063" y="1741488"/>
          <p14:tracePt t="11400" x="476250" y="1741488"/>
          <p14:tracePt t="11407" x="628650" y="1751013"/>
          <p14:tracePt t="11412" x="747713" y="1751013"/>
          <p14:tracePt t="11420" x="884238" y="1751013"/>
          <p14:tracePt t="11428" x="993775" y="1751013"/>
          <p14:tracePt t="11434" x="1120775" y="1751013"/>
          <p14:tracePt t="11443" x="1249363" y="1751013"/>
          <p14:tracePt t="11450" x="1376363" y="1751013"/>
          <p14:tracePt t="11456" x="1462088" y="1733550"/>
          <p14:tracePt t="11462" x="1538288" y="1733550"/>
          <p14:tracePt t="11470" x="1622425" y="1725613"/>
          <p14:tracePt t="11478" x="1690688" y="1725613"/>
          <p14:tracePt t="11484" x="1766888" y="1725613"/>
          <p14:tracePt t="11491" x="1809750" y="1725613"/>
          <p14:tracePt t="11498" x="1852613" y="1725613"/>
          <p14:tracePt t="11506" x="1878013" y="1725613"/>
          <p14:tracePt t="11512" x="1920875" y="1725613"/>
          <p14:tracePt t="11520" x="1936750" y="1725613"/>
          <p14:tracePt t="11526" x="1962150" y="1725613"/>
          <p14:tracePt t="11533" x="1979613" y="1725613"/>
          <p14:tracePt t="11541" x="2005013" y="1725613"/>
          <p14:tracePt t="11548" x="2022475" y="1725613"/>
          <p14:tracePt t="11555" x="2055813" y="1725613"/>
          <p14:tracePt t="11562" x="2090738" y="1725613"/>
          <p14:tracePt t="11570" x="2116138" y="1725613"/>
          <p14:tracePt t="11577" x="2149475" y="1725613"/>
          <p14:tracePt t="11582" x="2192338" y="1725613"/>
          <p14:tracePt t="11590" x="2251075" y="1725613"/>
          <p14:tracePt t="11597" x="2336800" y="1725613"/>
          <p14:tracePt t="11605" x="2405063" y="1725613"/>
          <p14:tracePt t="11613" x="2463800" y="1725613"/>
          <p14:tracePt t="11618" x="2549525" y="1741488"/>
          <p14:tracePt t="11626" x="2668588" y="1758950"/>
          <p14:tracePt t="11633" x="2727325" y="1776413"/>
          <p14:tracePt t="11639" x="2760663" y="1776413"/>
          <p14:tracePt t="11646" x="2803525" y="1801813"/>
          <p14:tracePt t="11654" x="2854325" y="1819275"/>
          <p14:tracePt t="11661" x="2905125" y="1835150"/>
          <p14:tracePt t="11667" x="2940050" y="1852613"/>
          <p14:tracePt t="11674" x="2965450" y="1870075"/>
          <p14:tracePt t="11683" x="2973388" y="1885950"/>
          <p14:tracePt t="11689" x="2990850" y="1903413"/>
          <p14:tracePt t="11696" x="3008313" y="1920875"/>
          <p14:tracePt t="11703" x="3024188" y="1928813"/>
          <p14:tracePt t="11710" x="3041650" y="1954213"/>
          <p14:tracePt t="11717" x="3041650" y="1971675"/>
          <p14:tracePt t="11724" x="3049588" y="1989138"/>
          <p14:tracePt t="11731" x="3049588" y="2014538"/>
          <p14:tracePt t="11738" x="3049588" y="2047875"/>
          <p14:tracePt t="11747" x="3041650" y="2073275"/>
          <p14:tracePt t="11753" x="3016250" y="2108200"/>
          <p14:tracePt t="11759" x="2955925" y="2184400"/>
          <p14:tracePt t="11767" x="2922588" y="2227263"/>
          <p14:tracePt t="11774" x="2828925" y="2278063"/>
          <p14:tracePt t="11782" x="2693988" y="2336800"/>
          <p14:tracePt t="11788" x="2430463" y="2379663"/>
          <p14:tracePt t="11796" x="2225675" y="2379663"/>
          <p14:tracePt t="11800" x="2038350" y="2362200"/>
          <p14:tracePt t="11809" x="1936750" y="2328863"/>
          <p14:tracePt t="11816" x="1817688" y="2286000"/>
          <p14:tracePt t="11823" x="1698625" y="2227263"/>
          <p14:tracePt t="11830" x="1597025" y="2159000"/>
          <p14:tracePt t="11837" x="1512888" y="2090738"/>
          <p14:tracePt t="11843" x="1419225" y="2014538"/>
          <p14:tracePt t="11851" x="1343025" y="1938338"/>
          <p14:tracePt t="11859" x="1300163" y="1885950"/>
          <p14:tracePt t="11865" x="1249363" y="1793875"/>
          <p14:tracePt t="11872" x="1214438" y="1716088"/>
          <p14:tracePt t="11879" x="1189038" y="1674813"/>
          <p14:tracePt t="11886" x="1163638" y="1606550"/>
          <p14:tracePt t="11893" x="1163638" y="1555750"/>
          <p14:tracePt t="11900" x="1138238" y="1504950"/>
          <p14:tracePt t="11907" x="1138238" y="1444625"/>
          <p14:tracePt t="11914" x="1138238" y="1411288"/>
          <p14:tracePt t="11922" x="1155700" y="1350963"/>
          <p14:tracePt t="11930" x="1173163" y="1292225"/>
          <p14:tracePt t="11935" x="1189038" y="1241425"/>
          <p14:tracePt t="11942" x="1231900" y="1189038"/>
          <p14:tracePt t="11949" x="1265238" y="1112838"/>
          <p14:tracePt t="11957" x="1333500" y="1054100"/>
          <p14:tracePt t="11964" x="1435100" y="968375"/>
          <p14:tracePt t="11971" x="1512888" y="925513"/>
          <p14:tracePt t="11979" x="1614488" y="874713"/>
          <p14:tracePt t="11985" x="1733550" y="841375"/>
          <p14:tracePt t="11992" x="1835150" y="808038"/>
          <p14:tracePt t="11999" x="1928813" y="790575"/>
          <p14:tracePt t="12006" x="2047875" y="790575"/>
          <p14:tracePt t="12013" x="2174875" y="790575"/>
          <p14:tracePt t="12020" x="2260600" y="790575"/>
          <p14:tracePt t="12027" x="2362200" y="815975"/>
          <p14:tracePt t="12034" x="2430463" y="833438"/>
          <p14:tracePt t="12040" x="2463800" y="858838"/>
          <p14:tracePt t="12048" x="2497138" y="892175"/>
          <p14:tracePt t="12055" x="2540000" y="917575"/>
          <p14:tracePt t="12063" x="2565400" y="952500"/>
          <p14:tracePt t="12070" x="2590800" y="993775"/>
          <p14:tracePt t="12077" x="2651125" y="1096963"/>
          <p14:tracePt t="12085" x="2676525" y="1198563"/>
          <p14:tracePt t="12090" x="2693988" y="1300163"/>
          <p14:tracePt t="12098" x="2693988" y="1427163"/>
          <p14:tracePt t="12104" x="2693988" y="1495425"/>
          <p14:tracePt t="12113" x="2676525" y="1571625"/>
          <p14:tracePt t="12119" x="2641600" y="1649413"/>
          <p14:tracePt t="12127" x="2574925" y="1725613"/>
          <p14:tracePt t="12133" x="2463800" y="1835150"/>
          <p14:tracePt t="12142" x="2344738" y="1920875"/>
          <p14:tracePt t="12148" x="2166938" y="2014538"/>
          <p14:tracePt t="12153" x="2038350" y="2047875"/>
          <p14:tracePt t="12160" x="1911350" y="2073275"/>
          <p14:tracePt t="12169" x="1809750" y="2082800"/>
          <p14:tracePt t="12175" x="1698625" y="2082800"/>
          <p14:tracePt t="12183" x="1554163" y="2082800"/>
          <p14:tracePt t="12189" x="1401763" y="2082800"/>
          <p14:tracePt t="12196" x="1300163" y="2055813"/>
          <p14:tracePt t="12203" x="1181100" y="2022475"/>
          <p14:tracePt t="12209" x="1069975" y="1997075"/>
          <p14:tracePt t="12218" x="950913" y="1963738"/>
          <p14:tracePt t="12225" x="823913" y="1938338"/>
          <p14:tracePt t="12232" x="722313" y="1920875"/>
          <p14:tracePt t="12238" x="636588" y="1895475"/>
          <p14:tracePt t="12246" x="569913" y="1878013"/>
          <p14:tracePt t="12252" x="509588" y="1844675"/>
          <p14:tracePt t="12266" x="441325" y="1809750"/>
          <p14:tracePt t="12274" x="425450" y="1801813"/>
          <p14:tracePt t="12282" x="407988" y="1776413"/>
          <p14:tracePt t="12288" x="390525" y="1766888"/>
          <p14:tracePt t="12296" x="382588" y="1751013"/>
          <p14:tracePt t="12302" x="382588" y="1733550"/>
          <p14:tracePt t="12309" x="382588" y="1725613"/>
          <p14:tracePt t="12316" x="382588" y="1700213"/>
          <p14:tracePt t="12323" x="382588" y="1682750"/>
          <p14:tracePt t="12337" x="390525" y="1665288"/>
          <p14:tracePt t="12344" x="400050" y="1639888"/>
          <p14:tracePt t="12351" x="407988" y="1614488"/>
          <p14:tracePt t="12358" x="450850" y="1581150"/>
          <p14:tracePt t="12364" x="509588" y="1512888"/>
          <p14:tracePt t="12372" x="646113" y="1411288"/>
          <p14:tracePt t="12381" x="849313" y="1274763"/>
          <p14:tracePt t="12387" x="1044575" y="1163638"/>
          <p14:tracePt t="12393" x="1290638" y="1069975"/>
          <p14:tracePt t="12400" x="1546225" y="1003300"/>
          <p14:tracePt t="12407" x="1843088" y="977900"/>
          <p14:tracePt t="12415" x="1997075" y="977900"/>
          <p14:tracePt t="12421" x="2141538" y="977900"/>
          <p14:tracePt t="12430" x="2387600" y="1011238"/>
          <p14:tracePt t="12436" x="2668588" y="1069975"/>
          <p14:tracePt t="12443" x="2828925" y="1138238"/>
          <p14:tracePt t="12450" x="3008313" y="1206500"/>
          <p14:tracePt t="12456" x="3313113" y="1350963"/>
          <p14:tracePt t="12463" x="3533775" y="1462088"/>
          <p14:tracePt t="12470" x="3729038" y="1589088"/>
          <p14:tracePt t="12478" x="3797300" y="1649413"/>
          <p14:tracePt t="12485" x="3857625" y="1733550"/>
          <p14:tracePt t="12492" x="3873500" y="1776413"/>
          <p14:tracePt t="12500" x="3873500" y="1852613"/>
          <p14:tracePt t="12505" x="3883025" y="1911350"/>
          <p14:tracePt t="12512" x="3883025" y="1979613"/>
          <p14:tracePt t="12520" x="3857625" y="2073275"/>
          <p14:tracePt t="12528" x="3840163" y="2133600"/>
          <p14:tracePt t="12534" x="3797300" y="2209800"/>
          <p14:tracePt t="12541" x="3738563" y="2278063"/>
          <p14:tracePt t="12549" x="3687763" y="2328863"/>
          <p14:tracePt t="12555" x="3611563" y="2397125"/>
          <p14:tracePt t="12561" x="3517900" y="2447925"/>
          <p14:tracePt t="12569" x="3432175" y="2481263"/>
          <p14:tracePt t="12576" x="3262313" y="2549525"/>
          <p14:tracePt t="12583" x="3117850" y="2557463"/>
          <p14:tracePt t="12590" x="2973388" y="2557463"/>
          <p14:tracePt t="12597" x="2786063" y="2557463"/>
          <p14:tracePt t="12604" x="2590800" y="2541588"/>
          <p14:tracePt t="12611" x="2463800" y="2506663"/>
          <p14:tracePt t="12618" x="2336800" y="2473325"/>
          <p14:tracePt t="12626" x="2200275" y="2422525"/>
          <p14:tracePt t="12633" x="2073275" y="2379663"/>
          <p14:tracePt t="12640" x="1979613" y="2328863"/>
          <p14:tracePt t="12646" x="1903413" y="2286000"/>
          <p14:tracePt t="12654" x="1868488" y="2268538"/>
          <p14:tracePt t="12663" x="1817688" y="2227263"/>
          <p14:tracePt t="12668" x="1784350" y="2209800"/>
          <p14:tracePt t="12675" x="1776413" y="2200275"/>
          <p14:tracePt t="12682" x="1749425" y="2184400"/>
          <p14:tracePt t="12689" x="1749425" y="2174875"/>
          <p14:tracePt t="12696" x="1733550" y="2166938"/>
          <p14:tracePt t="12703" x="1724025" y="2159000"/>
          <p14:tracePt t="12718" x="1716088" y="2149475"/>
          <p14:tracePt t="12724" x="1698625" y="2133600"/>
          <p14:tracePt t="12739" x="1698625" y="2124075"/>
          <p14:tracePt t="12746" x="1690688" y="2108200"/>
          <p14:tracePt t="12752" x="1682750" y="2108200"/>
          <p14:tracePt t="12760" x="1682750" y="2098675"/>
          <p14:tracePt t="12767" x="1682750" y="2090738"/>
          <p14:tracePt t="12779" x="1673225" y="2082800"/>
          <p14:tracePt t="12788" x="1673225" y="2073275"/>
          <p14:tracePt t="12802" x="1665288" y="2055813"/>
          <p14:tracePt t="12809" x="1665288" y="2047875"/>
          <p14:tracePt t="12829" x="1665288" y="2039938"/>
          <p14:tracePt t="12837" x="1665288" y="2030413"/>
          <p14:tracePt t="12851" x="1665288" y="2022475"/>
          <p14:tracePt t="12893" x="1665288" y="2014538"/>
          <p14:tracePt t="12908" x="1665288" y="2005013"/>
          <p14:tracePt t="13048" x="1657350" y="2005013"/>
          <p14:tracePt t="13083" x="1647825" y="2014538"/>
          <p14:tracePt t="13095" x="1639888" y="2014538"/>
          <p14:tracePt t="13104" x="1631950" y="2014538"/>
          <p14:tracePt t="13119" x="1622425" y="2014538"/>
          <p14:tracePt t="13125" x="1606550" y="2022475"/>
          <p14:tracePt t="13145" x="1597025" y="2030413"/>
          <p14:tracePt t="13154" x="1579563" y="2030413"/>
          <p14:tracePt t="13161" x="1571625" y="2030413"/>
          <p14:tracePt t="13167" x="1554163" y="2039938"/>
          <p14:tracePt t="13175" x="1546225" y="2039938"/>
          <p14:tracePt t="13182" x="1528763" y="2039938"/>
          <p14:tracePt t="13189" x="1503363" y="2039938"/>
          <p14:tracePt t="13204" x="1477963" y="2039938"/>
          <p14:tracePt t="13212" x="1470025" y="2039938"/>
          <p14:tracePt t="13217" x="1444625" y="2039938"/>
          <p14:tracePt t="13224" x="1435100" y="2030413"/>
          <p14:tracePt t="13231" x="1427163" y="2030413"/>
          <p14:tracePt t="13240" x="1409700" y="2030413"/>
          <p14:tracePt t="13246" x="1401763" y="2022475"/>
          <p14:tracePt t="13252" x="1393825" y="2022475"/>
          <p14:tracePt t="13260" x="1384300" y="2022475"/>
          <p14:tracePt t="13267" x="1376363" y="2022475"/>
          <p14:tracePt t="13274" x="1368425" y="2022475"/>
          <p14:tracePt t="13279" x="1358900" y="2022475"/>
          <p14:tracePt t="13287" x="1350963" y="2014538"/>
          <p14:tracePt t="13309" x="1343025" y="2014538"/>
          <p14:tracePt t="13316" x="1333500" y="2014538"/>
          <p14:tracePt t="13345" x="1325563" y="2014538"/>
          <p14:tracePt t="13358" x="1317625" y="2014538"/>
          <p14:tracePt t="13436" x="1317625" y="2022475"/>
          <p14:tracePt t="13472" x="1325563" y="2030413"/>
          <p14:tracePt t="13492" x="1325563" y="2039938"/>
          <p14:tracePt t="13528" x="1333500" y="2039938"/>
          <p14:tracePt t="13541" x="1333500" y="2047875"/>
          <p14:tracePt t="13556" x="1343025" y="2047875"/>
          <p14:tracePt t="13570" x="1343025" y="2055813"/>
          <p14:tracePt t="13683" x="1343025" y="2065338"/>
          <p14:tracePt t="13710" x="1343025" y="2073275"/>
          <p14:tracePt t="13732" x="1350963" y="2073275"/>
          <p14:tracePt t="13775" x="1358900" y="2073275"/>
          <p14:tracePt t="13802" x="1368425" y="2073275"/>
          <p14:tracePt t="13851" x="1376363" y="2073275"/>
          <p14:tracePt t="13863" x="1384300" y="2073275"/>
          <p14:tracePt t="13906" x="1393825" y="2073275"/>
          <p14:tracePt t="13929" x="1401763" y="2073275"/>
          <p14:tracePt t="13935" x="1401763" y="2082800"/>
          <p14:tracePt t="13941" x="1409700" y="2082800"/>
          <p14:tracePt t="13949" x="1419225" y="2082800"/>
          <p14:tracePt t="13963" x="1427163" y="2090738"/>
          <p14:tracePt t="13969" x="1435100" y="2090738"/>
          <p14:tracePt t="13978" x="1444625" y="2090738"/>
          <p14:tracePt t="13986" x="1452563" y="2090738"/>
          <p14:tracePt t="13999" x="1470025" y="2098675"/>
          <p14:tracePt t="14006" x="1487488" y="2108200"/>
          <p14:tracePt t="14012" x="1503363" y="2108200"/>
          <p14:tracePt t="14019" x="1512888" y="2108200"/>
          <p14:tracePt t="14028" x="1528763" y="2108200"/>
          <p14:tracePt t="14035" x="1546225" y="2116138"/>
          <p14:tracePt t="14042" x="1571625" y="2124075"/>
          <p14:tracePt t="14048" x="1579563" y="2124075"/>
          <p14:tracePt t="14055" x="1606550" y="2124075"/>
          <p14:tracePt t="14062" x="1631950" y="2133600"/>
          <p14:tracePt t="14069" x="1657350" y="2141538"/>
          <p14:tracePt t="14077" x="1665288" y="2149475"/>
          <p14:tracePt t="14084" x="1690688" y="2149475"/>
          <p14:tracePt t="14091" x="1708150" y="2159000"/>
          <p14:tracePt t="14099" x="1724025" y="2166938"/>
          <p14:tracePt t="14105" x="1741488" y="2166938"/>
          <p14:tracePt t="14112" x="1766888" y="2166938"/>
          <p14:tracePt t="14119" x="1792288" y="2174875"/>
          <p14:tracePt t="14126" x="1809750" y="2184400"/>
          <p14:tracePt t="14133" x="1835150" y="2192338"/>
          <p14:tracePt t="14140" x="1860550" y="2200275"/>
          <p14:tracePt t="14148" x="1893888" y="2209800"/>
          <p14:tracePt t="14154" x="1911350" y="2217738"/>
          <p14:tracePt t="14161" x="1936750" y="2227263"/>
          <p14:tracePt t="14166" x="1971675" y="2227263"/>
          <p14:tracePt t="14175" x="1987550" y="2235200"/>
          <p14:tracePt t="14182" x="1997075" y="2243138"/>
          <p14:tracePt t="14189" x="2005013" y="2243138"/>
          <p14:tracePt t="14196" x="2022475" y="2243138"/>
          <p14:tracePt t="14204" x="2038350" y="2243138"/>
          <p14:tracePt t="14211" x="2047875" y="2252663"/>
          <p14:tracePt t="14218" x="2055813" y="2252663"/>
          <p14:tracePt t="14225" x="2073275" y="2252663"/>
          <p14:tracePt t="14231" x="2081213" y="2260600"/>
          <p14:tracePt t="14238" x="2090738" y="2260600"/>
          <p14:tracePt t="14246" x="2106613" y="2268538"/>
          <p14:tracePt t="14253" x="2116138" y="2278063"/>
          <p14:tracePt t="14260" x="2132013" y="2278063"/>
          <p14:tracePt t="14267" x="2149475" y="2278063"/>
          <p14:tracePt t="14273" x="2157413" y="2278063"/>
          <p14:tracePt t="14280" x="2174875" y="2286000"/>
          <p14:tracePt t="14287" x="2200275" y="2293938"/>
          <p14:tracePt t="14296" x="2225675" y="2293938"/>
          <p14:tracePt t="14302" x="2235200" y="2303463"/>
          <p14:tracePt t="14310" x="2260600" y="2311400"/>
          <p14:tracePt t="14316" x="2286000" y="2319338"/>
          <p14:tracePt t="14323" x="2293938" y="2319338"/>
          <p14:tracePt t="14329" x="2319338" y="2328863"/>
          <p14:tracePt t="14337" x="2336800" y="2336800"/>
          <p14:tracePt t="14351" x="2362200" y="2336800"/>
          <p14:tracePt t="14359" x="2387600" y="2336800"/>
          <p14:tracePt t="14366" x="2405063" y="2344738"/>
          <p14:tracePt t="14372" x="2420938" y="2344738"/>
          <p14:tracePt t="14380" x="2446338" y="2344738"/>
          <p14:tracePt t="14386" x="2455863" y="2344738"/>
          <p14:tracePt t="14394" x="2481263" y="2344738"/>
          <p14:tracePt t="14400" x="2506663" y="2344738"/>
          <p14:tracePt t="14407" x="2532063" y="2354263"/>
          <p14:tracePt t="14415" x="2565400" y="2362200"/>
          <p14:tracePt t="14422" x="2574925" y="2362200"/>
          <p14:tracePt t="14430" x="2590800" y="2362200"/>
          <p14:tracePt t="14436" x="2600325" y="2371725"/>
          <p14:tracePt t="14443" x="2625725" y="2371725"/>
          <p14:tracePt t="14450" x="2633663" y="2371725"/>
          <p14:tracePt t="14456" x="2659063" y="2371725"/>
          <p14:tracePt t="14463" x="2668588" y="2371725"/>
          <p14:tracePt t="14471" x="2684463" y="2371725"/>
          <p14:tracePt t="14479" x="2701925" y="2371725"/>
          <p14:tracePt t="14493" x="2727325" y="2371725"/>
          <p14:tracePt t="14506" x="2744788" y="2371725"/>
          <p14:tracePt t="14512" x="2752725" y="2371725"/>
          <p14:tracePt t="14520" x="2786063" y="2371725"/>
          <p14:tracePt t="14527" x="2803525" y="2371725"/>
          <p14:tracePt t="14534" x="2820988" y="2371725"/>
          <p14:tracePt t="14542" x="2838450" y="2371725"/>
          <p14:tracePt t="14549" x="2854325" y="2371725"/>
          <p14:tracePt t="14555" x="2863850" y="2371725"/>
          <p14:tracePt t="14562" x="2879725" y="2371725"/>
          <p14:tracePt t="14569" x="2889250" y="2371725"/>
          <p14:tracePt t="14577" x="2897188" y="2371725"/>
          <p14:tracePt t="14584" x="2914650" y="2371725"/>
          <p14:tracePt t="14590" x="2922588" y="2371725"/>
          <p14:tracePt t="14598" x="2940050" y="2371725"/>
          <p14:tracePt t="14605" x="2947988" y="2371725"/>
          <p14:tracePt t="14619" x="2955925" y="2371725"/>
          <p14:tracePt t="14626" x="2965450" y="2371725"/>
          <p14:tracePt t="14640" x="2973388" y="2371725"/>
          <p14:tracePt t="14646" x="2982913" y="2371725"/>
          <p14:tracePt t="14654" x="2990850" y="2371725"/>
          <p14:tracePt t="14668" x="3008313" y="2371725"/>
          <p14:tracePt t="14675" x="3016250" y="2371725"/>
          <p14:tracePt t="14689" x="3024188" y="2371725"/>
          <p14:tracePt t="14696" x="3033713" y="2371725"/>
          <p14:tracePt t="14703" x="3041650" y="2371725"/>
          <p14:tracePt t="14725" x="3049588" y="2371725"/>
          <p14:tracePt t="14732" x="3059113" y="2371725"/>
          <p14:tracePt t="14753" x="3067050" y="2371725"/>
          <p14:tracePt t="14761" x="3074988" y="2362200"/>
          <p14:tracePt t="14779" x="3084513" y="2362200"/>
          <p14:tracePt t="14788" x="3092450" y="2354263"/>
          <p14:tracePt t="14795" x="3100388" y="2354263"/>
          <p14:tracePt t="14802" x="3100388" y="2344738"/>
          <p14:tracePt t="14816" x="3109913" y="2344738"/>
          <p14:tracePt t="14837" x="3117850" y="2344738"/>
          <p14:tracePt t="14865" x="3127375" y="2344738"/>
          <p14:tracePt t="14887" x="3127375" y="2336800"/>
          <p14:tracePt t="14893" x="3135313" y="2336800"/>
          <p14:tracePt t="14901" x="3143250" y="2336800"/>
          <p14:tracePt t="14950" x="3152775" y="2336800"/>
          <p14:tracePt t="14957" x="3160713" y="2336800"/>
          <p14:tracePt t="15112" x="3160713" y="2344738"/>
          <p14:tracePt t="15126" x="3160713" y="2354263"/>
          <p14:tracePt t="15140" x="3160713" y="2362200"/>
          <p14:tracePt t="15155" x="3152775" y="2379663"/>
          <p14:tracePt t="15162" x="3143250" y="2397125"/>
          <p14:tracePt t="15168" x="3143250" y="2405063"/>
          <p14:tracePt t="15175" x="3127375" y="2438400"/>
          <p14:tracePt t="15183" x="3109913" y="2455863"/>
          <p14:tracePt t="15189" x="3084513" y="2489200"/>
          <p14:tracePt t="15196" x="3049588" y="2557463"/>
          <p14:tracePt t="15203" x="2982913" y="2643188"/>
          <p14:tracePt t="15213" x="2897188" y="2736850"/>
          <p14:tracePt t="15218" x="2846388" y="2813050"/>
          <p14:tracePt t="15225" x="2786063" y="2881313"/>
          <p14:tracePt t="15231" x="2735263" y="2932113"/>
          <p14:tracePt t="15239" x="2693988" y="2982913"/>
          <p14:tracePt t="15245" x="2659063" y="3025775"/>
          <p14:tracePt t="15252" x="2633663" y="3051175"/>
          <p14:tracePt t="15259" x="2608263" y="3076575"/>
          <p14:tracePt t="15267" x="2590800" y="3084513"/>
          <p14:tracePt t="15274" x="2582863" y="3101975"/>
          <p14:tracePt t="15283" x="2582863" y="3119438"/>
          <p14:tracePt t="15288" x="2574925" y="3119438"/>
          <p14:tracePt t="15295" x="2565400" y="3127375"/>
          <p14:tracePt t="15302" x="2557463" y="3135313"/>
          <p14:tracePt t="15316" x="2557463" y="3144838"/>
          <p14:tracePt t="15324" x="2549525" y="3144838"/>
          <p14:tracePt t="15330" x="2540000" y="3144838"/>
          <p14:tracePt t="15337" x="2540000" y="3152775"/>
          <p14:tracePt t="15344" x="2540000" y="3160713"/>
          <p14:tracePt t="15352" x="2540000" y="3170238"/>
          <p14:tracePt t="15358" x="2532063" y="3170238"/>
          <p14:tracePt t="15394" x="2524125" y="3178175"/>
          <p14:tracePt t="15401" x="2514600" y="3178175"/>
          <p14:tracePt t="15408" x="2514600" y="3186113"/>
          <p14:tracePt t="16337" x="2514600" y="3178175"/>
          <p14:tracePt t="16429" x="2514600" y="3170238"/>
          <p14:tracePt t="16450" x="2514600" y="3160713"/>
          <p14:tracePt t="16457" x="2524125" y="3160713"/>
          <p14:tracePt t="16462" x="2524125" y="3152775"/>
          <p14:tracePt t="16470" x="2532063" y="3152775"/>
          <p14:tracePt t="16480" x="2540000" y="3144838"/>
          <p14:tracePt t="16484" x="2557463" y="3135313"/>
          <p14:tracePt t="16493" x="2565400" y="3119438"/>
          <p14:tracePt t="16500" x="2625725" y="3094038"/>
          <p14:tracePt t="16506" x="2744788" y="3033713"/>
          <p14:tracePt t="16514" x="2914650" y="2982913"/>
          <p14:tracePt t="16521" x="3084513" y="2932113"/>
          <p14:tracePt t="16528" x="3363913" y="2881313"/>
          <p14:tracePt t="16535" x="3543300" y="2881313"/>
          <p14:tracePt t="16541" x="3721100" y="2881313"/>
          <p14:tracePt t="16549" x="3959225" y="2906713"/>
          <p14:tracePt t="16556" x="4103688" y="2940050"/>
          <p14:tracePt t="16564" x="4222750" y="2982913"/>
          <p14:tracePt t="16569" x="4316413" y="3033713"/>
          <p14:tracePt t="16577" x="4451350" y="3101975"/>
          <p14:tracePt t="16585" x="4554538" y="3186113"/>
          <p14:tracePt t="16591" x="4630738" y="3228975"/>
          <p14:tracePt t="16598" x="4706938" y="3289300"/>
          <p14:tracePt t="16605" x="4775200" y="3348038"/>
          <p14:tracePt t="16613" x="4808538" y="3382963"/>
          <p14:tracePt t="16619" x="4826000" y="3408363"/>
          <p14:tracePt t="16626" x="4868863" y="3441700"/>
          <p14:tracePt t="16634" x="4876800" y="3467100"/>
          <p14:tracePt t="16640" x="4876800" y="3475038"/>
          <p14:tracePt t="16646" x="4884738" y="3475038"/>
          <p14:tracePt t="16654" x="4884738" y="3492500"/>
          <p14:tracePt t="16663" x="4894263" y="3502025"/>
          <p14:tracePt t="16668" x="4894263" y="3509963"/>
          <p14:tracePt t="16676" x="4894263" y="3517900"/>
          <p14:tracePt t="16690" x="4894263" y="3527425"/>
          <p14:tracePt t="16697" x="4894263" y="3535363"/>
          <p14:tracePt t="16703" x="4894263" y="3543300"/>
          <p14:tracePt t="16711" x="4894263" y="3552825"/>
          <p14:tracePt t="16718" x="4851400" y="3578225"/>
          <p14:tracePt t="16724" x="4765675" y="3629025"/>
          <p14:tracePt t="16732" x="4595813" y="3679825"/>
          <p14:tracePt t="16739" x="4425950" y="3713163"/>
          <p14:tracePt t="16746" x="4281488" y="3738563"/>
          <p14:tracePt t="16753" x="3967163" y="3738563"/>
          <p14:tracePt t="16760" x="3840163" y="3738563"/>
          <p14:tracePt t="16767" x="3652838" y="3713163"/>
          <p14:tracePt t="16774" x="3543300" y="3679825"/>
          <p14:tracePt t="16780" x="3398838" y="3636963"/>
          <p14:tracePt t="16788" x="3244850" y="3578225"/>
          <p14:tracePt t="16797" x="3135313" y="3543300"/>
          <p14:tracePt t="16802" x="3049588" y="3502025"/>
          <p14:tracePt t="16809" x="2947988" y="3449638"/>
          <p14:tracePt t="16818" x="2871788" y="3398838"/>
          <p14:tracePt t="16824" x="2811463" y="3355975"/>
          <p14:tracePt t="16830" x="2744788" y="3314700"/>
          <p14:tracePt t="16837" x="2709863" y="3271838"/>
          <p14:tracePt t="16847" x="2676525" y="3238500"/>
          <p14:tracePt t="16851" x="2659063" y="3211513"/>
          <p14:tracePt t="16859" x="2659063" y="3195638"/>
          <p14:tracePt t="16867" x="2641600" y="3195638"/>
          <p14:tracePt t="16872" x="2625725" y="3178175"/>
          <p14:tracePt t="16880" x="2616200" y="3160713"/>
          <p14:tracePt t="16887" x="2608263" y="3135313"/>
          <p14:tracePt t="16893" x="2590800" y="3119438"/>
          <p14:tracePt t="16901" x="2582863" y="3101975"/>
          <p14:tracePt t="16908" x="2565400" y="3067050"/>
          <p14:tracePt t="16916" x="2549525" y="3041650"/>
          <p14:tracePt t="16922" x="2532063" y="3000375"/>
          <p14:tracePt t="16931" x="2524125" y="2982913"/>
          <p14:tracePt t="16936" x="2514600" y="2957513"/>
          <p14:tracePt t="16943" x="2506663" y="2932113"/>
          <p14:tracePt t="16951" x="2506663" y="2922588"/>
          <p14:tracePt t="16957" x="2497138" y="2897188"/>
          <p14:tracePt t="16964" x="2489200" y="2871788"/>
          <p14:tracePt t="16979" x="2489200" y="2846388"/>
          <p14:tracePt t="16984" x="2481263" y="2830513"/>
          <p14:tracePt t="16993" x="2481263" y="2820988"/>
          <p14:tracePt t="16997" x="2481263" y="2813050"/>
          <p14:tracePt t="17007" x="2481263" y="2805113"/>
          <p14:tracePt t="17021" x="2481263" y="2787650"/>
          <p14:tracePt t="17028" x="2481263" y="2778125"/>
          <p14:tracePt t="17042" x="2481263" y="2770188"/>
          <p14:tracePt t="17049" x="2481263" y="2762250"/>
          <p14:tracePt t="17056" x="2481263" y="2752725"/>
          <p14:tracePt t="17070" x="2481263" y="2736850"/>
          <p14:tracePt t="17084" x="2481263" y="2719388"/>
          <p14:tracePt t="17091" x="2481263" y="2711450"/>
          <p14:tracePt t="17098" x="2481263" y="2701925"/>
          <p14:tracePt t="17105" x="2481263" y="2686050"/>
          <p14:tracePt t="17113" x="2481263" y="2668588"/>
          <p14:tracePt t="17120" x="2481263" y="2643188"/>
          <p14:tracePt t="17126" x="2481263" y="2617788"/>
          <p14:tracePt t="17134" x="2481263" y="2600325"/>
          <p14:tracePt t="17140" x="2481263" y="2582863"/>
          <p14:tracePt t="17146" x="2489200" y="2557463"/>
          <p14:tracePt t="17155" x="2489200" y="2541588"/>
          <p14:tracePt t="17163" x="2497138" y="2532063"/>
          <p14:tracePt t="17167" x="2497138" y="2506663"/>
          <p14:tracePt t="17176" x="2497138" y="2498725"/>
          <p14:tracePt t="17184" x="2497138" y="2481263"/>
          <p14:tracePt t="17190" x="2506663" y="2463800"/>
          <p14:tracePt t="17198" x="2514600" y="2455863"/>
          <p14:tracePt t="17203" x="2514600" y="2447925"/>
          <p14:tracePt t="17211" x="2514600" y="2438400"/>
          <p14:tracePt t="17217" x="2514600" y="2430463"/>
          <p14:tracePt t="17225" x="2514600" y="2422525"/>
          <p14:tracePt t="17233" x="2524125" y="2405063"/>
          <p14:tracePt t="17247" x="2524125" y="2397125"/>
          <p14:tracePt t="17253" x="2524125" y="2379663"/>
          <p14:tracePt t="17267" x="2524125" y="2362200"/>
          <p14:tracePt t="17274" x="2524125" y="2354263"/>
          <p14:tracePt t="17281" x="2524125" y="2344738"/>
          <p14:tracePt t="17289" x="2524125" y="2336800"/>
          <p14:tracePt t="17302" x="2524125" y="2328863"/>
          <p14:tracePt t="17309" x="2524125" y="2319338"/>
          <p14:tracePt t="17317" x="2524125" y="2311400"/>
          <p14:tracePt t="17331" x="2524125" y="2293938"/>
          <p14:tracePt t="17338" x="2524125" y="2286000"/>
          <p14:tracePt t="17352" x="2532063" y="2286000"/>
          <p14:tracePt t="17358" x="2532063" y="2278063"/>
          <p14:tracePt t="17366" x="2532063" y="2268538"/>
          <p14:tracePt t="17386" x="2532063" y="2260600"/>
          <p14:tracePt t="17429" x="2532063" y="2252663"/>
          <p14:tracePt t="17436" x="2532063" y="2243138"/>
          <p14:tracePt t="17492" x="2540000" y="2243138"/>
          <p14:tracePt t="17697" x="2540000" y="2235200"/>
          <p14:tracePt t="17718" x="2549525" y="2227263"/>
          <p14:tracePt t="17731" x="2557463" y="2217738"/>
          <p14:tracePt t="17754" x="2557463" y="2209800"/>
          <p14:tracePt t="17767" x="2565400" y="2200275"/>
          <p14:tracePt t="17774" x="2574925" y="2200275"/>
          <p14:tracePt t="17789" x="2574925" y="2192338"/>
          <p14:tracePt t="17796" x="2582863" y="2184400"/>
          <p14:tracePt t="17803" x="2582863" y="2174875"/>
          <p14:tracePt t="17809" x="2590800" y="2174875"/>
          <p14:tracePt t="17817" x="2600325" y="2166938"/>
          <p14:tracePt t="17823" x="2600325" y="2159000"/>
          <p14:tracePt t="17830" x="2600325" y="2149475"/>
          <p14:tracePt t="17837" x="2608263" y="2141538"/>
          <p14:tracePt t="17844" x="2616200" y="2133600"/>
          <p14:tracePt t="17859" x="2625725" y="2124075"/>
          <p14:tracePt t="17866" x="2633663" y="2116138"/>
          <p14:tracePt t="17873" x="2641600" y="2108200"/>
          <p14:tracePt t="17880" x="2651125" y="2098675"/>
          <p14:tracePt t="17894" x="2659063" y="2090738"/>
          <p14:tracePt t="17902" x="2668588" y="2082800"/>
          <p14:tracePt t="17908" x="2676525" y="2082800"/>
          <p14:tracePt t="17916" x="2684463" y="2082800"/>
          <p14:tracePt t="17922" x="2693988" y="2073275"/>
          <p14:tracePt t="17929" x="2709863" y="2065338"/>
          <p14:tracePt t="17936" x="2709863" y="2055813"/>
          <p14:tracePt t="17943" x="2719388" y="2055813"/>
          <p14:tracePt t="17950" x="2727325" y="2055813"/>
          <p14:tracePt t="17957" x="2744788" y="2047875"/>
          <p14:tracePt t="17964" x="2760663" y="2047875"/>
          <p14:tracePt t="17971" x="2778125" y="2039938"/>
          <p14:tracePt t="17980" x="2795588" y="2030413"/>
          <p14:tracePt t="17984" x="2811463" y="2030413"/>
          <p14:tracePt t="18000" x="2846388" y="2014538"/>
          <p14:tracePt t="18005" x="2879725" y="2014538"/>
          <p14:tracePt t="18013" x="2914650" y="2014538"/>
          <p14:tracePt t="18021" x="2930525" y="2014538"/>
          <p14:tracePt t="18030" x="3008313" y="2005013"/>
          <p14:tracePt t="18034" x="3067050" y="2005013"/>
          <p14:tracePt t="18041" x="3152775" y="2005013"/>
          <p14:tracePt t="18048" x="3254375" y="2014538"/>
          <p14:tracePt t="18055" x="3381375" y="2030413"/>
          <p14:tracePt t="18063" x="3500438" y="2065338"/>
          <p14:tracePt t="18070" x="3619500" y="2116138"/>
          <p14:tracePt t="18078" x="3703638" y="2159000"/>
          <p14:tracePt t="18084" x="3771900" y="2192338"/>
          <p14:tracePt t="18090" x="3832225" y="2227263"/>
          <p14:tracePt t="18098" x="3908425" y="2268538"/>
          <p14:tracePt t="18105" x="3984625" y="2319338"/>
          <p14:tracePt t="18113" x="4078288" y="2379663"/>
          <p14:tracePt t="18118" x="4154488" y="2447925"/>
          <p14:tracePt t="18126" x="4222750" y="2498725"/>
          <p14:tracePt t="18134" x="4256088" y="2541588"/>
          <p14:tracePt t="18140" x="4298950" y="2592388"/>
          <p14:tracePt t="18146" x="4316413" y="2617788"/>
          <p14:tracePt t="18154" x="4332288" y="2643188"/>
          <p14:tracePt t="18162" x="4349750" y="2686050"/>
          <p14:tracePt t="18166" x="4359275" y="2719388"/>
          <p14:tracePt t="18175" x="4367213" y="2744788"/>
          <p14:tracePt t="18183" x="4367213" y="2778125"/>
          <p14:tracePt t="18190" x="4367213" y="2795588"/>
          <p14:tracePt t="18195" x="4367213" y="2820988"/>
          <p14:tracePt t="18203" x="4359275" y="2838450"/>
          <p14:tracePt t="18211" x="4341813" y="2871788"/>
          <p14:tracePt t="18217" x="4316413" y="2914650"/>
          <p14:tracePt t="18224" x="4298950" y="2932113"/>
          <p14:tracePt t="18231" x="4281488" y="2957513"/>
          <p14:tracePt t="18238" x="4248150" y="2982913"/>
          <p14:tracePt t="18247" x="4222750" y="3025775"/>
          <p14:tracePt t="18253" x="4146550" y="3067050"/>
          <p14:tracePt t="18260" x="4044950" y="3109913"/>
          <p14:tracePt t="18268" x="3908425" y="3160713"/>
          <p14:tracePt t="18273" x="3756025" y="3170238"/>
          <p14:tracePt t="18281" x="3551238" y="3152775"/>
          <p14:tracePt t="18287" x="3127375" y="3059113"/>
          <p14:tracePt t="18294" x="2820988" y="2897188"/>
          <p14:tracePt t="18303" x="2701925" y="2820988"/>
          <p14:tracePt t="18310" x="2608263" y="2752725"/>
          <p14:tracePt t="18316" x="2489200" y="2660650"/>
          <p14:tracePt t="18323" x="2395538" y="2574925"/>
          <p14:tracePt t="18329" x="2327275" y="2524125"/>
          <p14:tracePt t="18337" x="2260600" y="2430463"/>
          <p14:tracePt t="18344" x="2235200" y="2379663"/>
          <p14:tracePt t="18351" x="2200275" y="2303463"/>
          <p14:tracePt t="18359" x="2166938" y="2243138"/>
          <p14:tracePt t="18366" x="2132013" y="2141538"/>
          <p14:tracePt t="18373" x="2124075" y="2065338"/>
          <p14:tracePt t="18380" x="2116138" y="2014538"/>
          <p14:tracePt t="18386" x="2116138" y="1928813"/>
          <p14:tracePt t="18394" x="2116138" y="1844675"/>
          <p14:tracePt t="18401" x="2116138" y="1733550"/>
          <p14:tracePt t="18408" x="2141538" y="1631950"/>
          <p14:tracePt t="18415" x="2157413" y="1555750"/>
          <p14:tracePt t="18423" x="2157413" y="1512888"/>
          <p14:tracePt t="18429" x="2192338" y="1436688"/>
          <p14:tracePt t="18435" x="2208213" y="1393825"/>
          <p14:tracePt t="18443" x="2225675" y="1350963"/>
          <p14:tracePt t="18450" x="2243138" y="1317625"/>
          <p14:tracePt t="18457" x="2260600" y="1292225"/>
          <p14:tracePt t="18464" x="2276475" y="1274763"/>
          <p14:tracePt t="18471" x="2286000" y="1257300"/>
          <p14:tracePt t="18478" x="2301875" y="1241425"/>
          <p14:tracePt t="18485" x="2301875" y="1231900"/>
          <p14:tracePt t="18492" x="2319338" y="1223963"/>
          <p14:tracePt t="18499" x="2336800" y="1206500"/>
          <p14:tracePt t="18506" x="2352675" y="1198563"/>
          <p14:tracePt t="18513" x="2362200" y="1181100"/>
          <p14:tracePt t="18521" x="2379663" y="1181100"/>
          <p14:tracePt t="18530" x="2395538" y="1163638"/>
          <p14:tracePt t="18533" x="2420938" y="1155700"/>
          <p14:tracePt t="18541" x="2430463" y="1138238"/>
          <p14:tracePt t="18549" x="2455863" y="1130300"/>
          <p14:tracePt t="18555" x="2471738" y="1122363"/>
          <p14:tracePt t="18563" x="2481263" y="1122363"/>
          <p14:tracePt t="18570" x="2497138" y="1122363"/>
          <p14:tracePt t="18577" x="2506663" y="1122363"/>
          <p14:tracePt t="18584" x="2514600" y="1112838"/>
          <p14:tracePt t="18591" x="2532063" y="1112838"/>
          <p14:tracePt t="18598" x="2549525" y="1104900"/>
          <p14:tracePt t="18605" x="2557463" y="1104900"/>
          <p14:tracePt t="18611" x="2574925" y="1104900"/>
          <p14:tracePt t="18619" x="2600325" y="1104900"/>
          <p14:tracePt t="18633" x="2616200" y="1104900"/>
          <p14:tracePt t="18640" x="2625725" y="1104900"/>
          <p14:tracePt t="18646" x="2651125" y="1112838"/>
          <p14:tracePt t="18654" x="2659063" y="1112838"/>
          <p14:tracePt t="18663" x="2668588" y="1112838"/>
          <p14:tracePt t="18668" x="2676525" y="1112838"/>
          <p14:tracePt t="18675" x="2693988" y="1112838"/>
          <p14:tracePt t="18689" x="2709863" y="1122363"/>
          <p14:tracePt t="18695" x="2719388" y="1122363"/>
          <p14:tracePt t="18703" x="2719388" y="1130300"/>
          <p14:tracePt t="18710" x="2727325" y="1130300"/>
          <p14:tracePt t="18718" x="2735263" y="1130300"/>
          <p14:tracePt t="18724" x="2744788" y="1138238"/>
          <p14:tracePt t="18739" x="2752725" y="1138238"/>
          <p14:tracePt t="18745" x="2760663" y="1138238"/>
          <p14:tracePt t="18752" x="2770188" y="1138238"/>
          <p14:tracePt t="18767" x="2770188" y="1147763"/>
          <p14:tracePt t="18779" x="2778125" y="1147763"/>
          <p14:tracePt t="18802" x="2786063" y="1147763"/>
          <p14:tracePt t="18837" x="2786063" y="1155700"/>
          <p14:tracePt t="18942" x="2786063" y="1163638"/>
          <p14:tracePt t="19126" x="2786063" y="1173163"/>
          <p14:tracePt t="19146" x="2786063" y="1181100"/>
          <p14:tracePt t="19176" x="2778125" y="1181100"/>
          <p14:tracePt t="19189" x="2778125" y="1189038"/>
          <p14:tracePt t="19210" x="2770188" y="1198563"/>
          <p14:tracePt t="19239" x="2760663" y="1198563"/>
          <p14:tracePt t="19245" x="2752725" y="1206500"/>
          <p14:tracePt t="19259" x="2752725" y="1216025"/>
          <p14:tracePt t="19274" x="2752725" y="1223963"/>
          <p14:tracePt t="19295" x="2744788" y="1241425"/>
          <p14:tracePt t="19302" x="2735263" y="1249363"/>
          <p14:tracePt t="19308" x="2735263" y="1257300"/>
          <p14:tracePt t="19316" x="2735263" y="1274763"/>
          <p14:tracePt t="19323" x="2727325" y="1308100"/>
          <p14:tracePt t="19329" x="2719388" y="1333500"/>
          <p14:tracePt t="19338" x="2709863" y="1411288"/>
          <p14:tracePt t="19345" x="2701925" y="1512888"/>
          <p14:tracePt t="19351" x="2684463" y="1571625"/>
          <p14:tracePt t="19358" x="2684463" y="1614488"/>
          <p14:tracePt t="19365" x="2676525" y="1700213"/>
          <p14:tracePt t="19372" x="2668588" y="1758950"/>
          <p14:tracePt t="19380" x="2668588" y="1793875"/>
          <p14:tracePt t="19387" x="2668588" y="1835150"/>
          <p14:tracePt t="19394" x="2668588" y="1860550"/>
          <p14:tracePt t="19401" x="2668588" y="1878013"/>
          <p14:tracePt t="19407" x="2668588" y="1903413"/>
          <p14:tracePt t="19415" x="2668588" y="1938338"/>
          <p14:tracePt t="19421" x="2668588" y="1963738"/>
          <p14:tracePt t="19429" x="2668588" y="2005013"/>
          <p14:tracePt t="19436" x="2668588" y="2055813"/>
          <p14:tracePt t="19443" x="2668588" y="2073275"/>
          <p14:tracePt t="19450" x="2676525" y="2124075"/>
          <p14:tracePt t="19457" x="2684463" y="2141538"/>
          <p14:tracePt t="19462" x="2684463" y="2166938"/>
          <p14:tracePt t="19471" x="2693988" y="2192338"/>
          <p14:tracePt t="19478" x="2693988" y="2209800"/>
          <p14:tracePt t="19485" x="2701925" y="2227263"/>
          <p14:tracePt t="19492" x="2701925" y="2252663"/>
          <p14:tracePt t="19500" x="2701925" y="2260600"/>
          <p14:tracePt t="19507" x="2701925" y="2268538"/>
          <p14:tracePt t="19512" x="2701925" y="2286000"/>
          <p14:tracePt t="19520" x="2709863" y="2293938"/>
          <p14:tracePt t="19528" x="2709863" y="2311400"/>
          <p14:tracePt t="19534" x="2709863" y="2328863"/>
          <p14:tracePt t="19541" x="2719388" y="2328863"/>
          <p14:tracePt t="19548" x="2719388" y="2336800"/>
          <p14:tracePt t="19556" x="2727325" y="2344738"/>
          <p14:tracePt t="19562" x="2727325" y="2354263"/>
          <p14:tracePt t="19570" x="2735263" y="2371725"/>
          <p14:tracePt t="19576" x="2735263" y="2387600"/>
          <p14:tracePt t="19591" x="2744788" y="2413000"/>
          <p14:tracePt t="19597" x="2752725" y="2422525"/>
          <p14:tracePt t="19605" x="2770188" y="2438400"/>
          <p14:tracePt t="19613" x="2770188" y="2455863"/>
          <p14:tracePt t="19620" x="2778125" y="2481263"/>
          <p14:tracePt t="19626" x="2786063" y="2489200"/>
          <p14:tracePt t="19633" x="2786063" y="2506663"/>
          <p14:tracePt t="19640" x="2803525" y="2532063"/>
          <p14:tracePt t="19654" x="2811463" y="2541588"/>
          <p14:tracePt t="19663" x="2820988" y="2557463"/>
          <p14:tracePt t="19668" x="2828925" y="2566988"/>
          <p14:tracePt t="19676" x="2828925" y="2574925"/>
          <p14:tracePt t="19683" x="2828925" y="2582863"/>
          <p14:tracePt t="19689" x="2838450" y="2592388"/>
          <p14:tracePt t="19697" x="2846388" y="2592388"/>
          <p14:tracePt t="19703" x="2846388" y="2600325"/>
          <p14:tracePt t="19711" x="2854325" y="2608263"/>
          <p14:tracePt t="19725" x="2863850" y="2617788"/>
          <p14:tracePt t="19732" x="2871788" y="2643188"/>
          <p14:tracePt t="19739" x="2879725" y="2643188"/>
          <p14:tracePt t="19746" x="2889250" y="2651125"/>
          <p14:tracePt t="19753" x="2905125" y="2676525"/>
          <p14:tracePt t="19759" x="2922588" y="2686050"/>
          <p14:tracePt t="19767" x="2922588" y="2701925"/>
          <p14:tracePt t="19773" x="2940050" y="2711450"/>
          <p14:tracePt t="19780" x="2955925" y="2727325"/>
          <p14:tracePt t="19788" x="2973388" y="2744788"/>
          <p14:tracePt t="19796" x="2990850" y="2752725"/>
          <p14:tracePt t="19802" x="2990850" y="2778125"/>
          <p14:tracePt t="19809" x="2998788" y="2787650"/>
          <p14:tracePt t="19816" x="3016250" y="2795588"/>
          <p14:tracePt t="19829" x="3024188" y="2813050"/>
          <p14:tracePt t="19837" x="3033713" y="2813050"/>
          <p14:tracePt t="19846" x="3041650" y="2820988"/>
          <p14:tracePt t="19859" x="3059113" y="2830513"/>
          <p14:tracePt t="19866" x="3059113" y="2846388"/>
          <p14:tracePt t="19872" x="3067050" y="2846388"/>
          <p14:tracePt t="19886" x="3067050" y="2863850"/>
          <p14:tracePt t="19893" x="3074988" y="2871788"/>
          <p14:tracePt t="19901" x="3092450" y="2871788"/>
          <p14:tracePt t="19915" x="3092450" y="2881313"/>
          <p14:tracePt t="19922" x="3100388" y="2881313"/>
          <p14:tracePt t="19929" x="3109913" y="2897188"/>
          <p14:tracePt t="19942" x="3127375" y="2906713"/>
          <p14:tracePt t="19957" x="3135313" y="2914650"/>
          <p14:tracePt t="19964" x="3143250" y="2914650"/>
          <p14:tracePt t="19978" x="3143250" y="2922588"/>
          <p14:tracePt t="19992" x="3160713" y="2932113"/>
          <p14:tracePt t="19999" x="3168650" y="2932113"/>
          <p14:tracePt t="20012" x="3178175" y="2932113"/>
          <p14:tracePt t="20020" x="3186113" y="2932113"/>
          <p14:tracePt t="20029" x="3194050" y="2932113"/>
          <p14:tracePt t="20035" x="3194050" y="2940050"/>
          <p14:tracePt t="20041" x="3203575" y="2940050"/>
          <p14:tracePt t="20049" x="3219450" y="2949575"/>
          <p14:tracePt t="20062" x="3228975" y="2949575"/>
          <p14:tracePt t="20069" x="3236913" y="2949575"/>
          <p14:tracePt t="20078" x="3244850" y="2949575"/>
          <p14:tracePt t="20084" x="3262313" y="2949575"/>
          <p14:tracePt t="20097" x="3270250" y="2957513"/>
          <p14:tracePt t="20105" x="3287713" y="2957513"/>
          <p14:tracePt t="20119" x="3305175" y="2957513"/>
          <p14:tracePt t="20133" x="3322638" y="2957513"/>
          <p14:tracePt t="20146" x="3330575" y="2957513"/>
          <p14:tracePt t="20155" x="3338513" y="2957513"/>
          <p14:tracePt t="20168" x="3348038" y="2957513"/>
          <p14:tracePt t="20175" x="3355975" y="2957513"/>
          <p14:tracePt t="20197" x="3389313" y="2957513"/>
          <p14:tracePt t="20204" x="3398838" y="2957513"/>
          <p14:tracePt t="20212" x="3406775" y="2957513"/>
          <p14:tracePt t="20218" x="3414713" y="2957513"/>
          <p14:tracePt t="20224" x="3424238" y="2957513"/>
          <p14:tracePt t="20231" x="3441700" y="2957513"/>
          <p14:tracePt t="20245" x="3449638" y="2957513"/>
          <p14:tracePt t="20252" x="3457575" y="2957513"/>
          <p14:tracePt t="20259" x="3467100" y="2957513"/>
          <p14:tracePt t="20267" x="3475038" y="2957513"/>
          <p14:tracePt t="20274" x="3482975" y="2957513"/>
          <p14:tracePt t="20281" x="3492500" y="2957513"/>
          <p14:tracePt t="20288" x="3500438" y="2949575"/>
          <p14:tracePt t="20296" x="3508375" y="2949575"/>
          <p14:tracePt t="20302" x="3517900" y="2940050"/>
          <p14:tracePt t="20309" x="3533775" y="2940050"/>
          <p14:tracePt t="20323" x="3543300" y="2940050"/>
          <p14:tracePt t="20329" x="3551238" y="2932113"/>
          <p14:tracePt t="20338" x="3568700" y="2922588"/>
          <p14:tracePt t="20351" x="3576638" y="2914650"/>
          <p14:tracePt t="20358" x="3586163" y="2914650"/>
          <p14:tracePt t="20365" x="3594100" y="2906713"/>
          <p14:tracePt t="20372" x="3602038" y="2906713"/>
          <p14:tracePt t="20379" x="3611563" y="2897188"/>
          <p14:tracePt t="20386" x="3611563" y="2889250"/>
          <p14:tracePt t="20396" x="3627438" y="2889250"/>
          <p14:tracePt t="20401" x="3636963" y="2881313"/>
          <p14:tracePt t="20414" x="3644900" y="2871788"/>
          <p14:tracePt t="20421" x="3662363" y="2863850"/>
          <p14:tracePt t="20428" x="3670300" y="2855913"/>
          <p14:tracePt t="20436" x="3687763" y="2830513"/>
          <p14:tracePt t="20442" x="3695700" y="2813050"/>
          <p14:tracePt t="20450" x="3721100" y="2795588"/>
          <p14:tracePt t="20458" x="3738563" y="2787650"/>
          <p14:tracePt t="20464" x="3756025" y="2762250"/>
          <p14:tracePt t="20471" x="3763963" y="2744788"/>
          <p14:tracePt t="20478" x="3781425" y="2719388"/>
          <p14:tracePt t="20485" x="3789363" y="2693988"/>
          <p14:tracePt t="20492" x="3806825" y="2693988"/>
          <p14:tracePt t="20500" x="3814763" y="2668588"/>
          <p14:tracePt t="20506" x="3832225" y="2643188"/>
          <p14:tracePt t="20521" x="3832225" y="2633663"/>
          <p14:tracePt t="20529" x="3840163" y="2617788"/>
          <p14:tracePt t="20533" x="3848100" y="2608263"/>
          <p14:tracePt t="20541" x="3848100" y="2600325"/>
          <p14:tracePt t="20548" x="3857625" y="2592388"/>
          <p14:tracePt t="20555" x="3865563" y="2566988"/>
          <p14:tracePt t="20563" x="3873500" y="2557463"/>
          <p14:tracePt t="20569" x="3883025" y="2541588"/>
          <p14:tracePt t="20577" x="3890963" y="2524125"/>
          <p14:tracePt t="20584" x="3900488" y="2506663"/>
          <p14:tracePt t="20591" x="3908425" y="2489200"/>
          <p14:tracePt t="20599" x="3908425" y="2473325"/>
          <p14:tracePt t="20605" x="3908425" y="2463800"/>
          <p14:tracePt t="20612" x="3916363" y="2455863"/>
          <p14:tracePt t="20619" x="3925888" y="2447925"/>
          <p14:tracePt t="20626" x="3933825" y="2438400"/>
          <p14:tracePt t="20633" x="3933825" y="2430463"/>
          <p14:tracePt t="20641" x="3933825" y="2413000"/>
          <p14:tracePt t="20654" x="3941763" y="2397125"/>
          <p14:tracePt t="20662" x="3941763" y="2379663"/>
          <p14:tracePt t="20668" x="3941763" y="2371725"/>
          <p14:tracePt t="20675" x="3951288" y="2354263"/>
          <p14:tracePt t="20682" x="3951288" y="2328863"/>
          <p14:tracePt t="20690" x="3951288" y="2319338"/>
          <p14:tracePt t="20696" x="3959225" y="2303463"/>
          <p14:tracePt t="20703" x="3959225" y="2286000"/>
          <p14:tracePt t="20709" x="3959225" y="2278063"/>
          <p14:tracePt t="20717" x="3959225" y="2260600"/>
          <p14:tracePt t="20724" x="3959225" y="2243138"/>
          <p14:tracePt t="20731" x="3959225" y="2227263"/>
          <p14:tracePt t="20739" x="3959225" y="2209800"/>
          <p14:tracePt t="20746" x="3959225" y="2200275"/>
          <p14:tracePt t="20753" x="3959225" y="2192338"/>
          <p14:tracePt t="20761" x="3959225" y="2184400"/>
          <p14:tracePt t="20767" x="3959225" y="2174875"/>
          <p14:tracePt t="20773" x="3959225" y="2159000"/>
          <p14:tracePt t="20781" x="3959225" y="2149475"/>
          <p14:tracePt t="20788" x="3959225" y="2133600"/>
          <p14:tracePt t="20795" x="3959225" y="2116138"/>
          <p14:tracePt t="20802" x="3951288" y="2108200"/>
          <p14:tracePt t="20810" x="3951288" y="2098675"/>
          <p14:tracePt t="20817" x="3951288" y="2090738"/>
          <p14:tracePt t="20823" x="3941763" y="2082800"/>
          <p14:tracePt t="20829" x="3933825" y="2065338"/>
          <p14:tracePt t="20837" x="3925888" y="2065338"/>
          <p14:tracePt t="20845" x="3925888" y="2055813"/>
          <p14:tracePt t="20851" x="3925888" y="2039938"/>
          <p14:tracePt t="20858" x="3916363" y="2039938"/>
          <p14:tracePt t="20865" x="3908425" y="2022475"/>
          <p14:tracePt t="20873" x="3908425" y="2014538"/>
          <p14:tracePt t="20879" x="3900488" y="2005013"/>
          <p14:tracePt t="20886" x="3890963" y="1979613"/>
          <p14:tracePt t="20892" x="3890963" y="1963738"/>
          <p14:tracePt t="20900" x="3873500" y="1954213"/>
          <p14:tracePt t="20907" x="3857625" y="1920875"/>
          <p14:tracePt t="20915" x="3848100" y="1895475"/>
          <p14:tracePt t="20923" x="3832225" y="1878013"/>
          <p14:tracePt t="20929" x="3822700" y="1844675"/>
          <p14:tracePt t="20934" x="3814763" y="1835150"/>
          <p14:tracePt t="20943" x="3806825" y="1819275"/>
          <p14:tracePt t="20950" x="3797300" y="1801813"/>
          <p14:tracePt t="20963" x="3763963" y="1766888"/>
          <p14:tracePt t="20971" x="3756025" y="1751013"/>
          <p14:tracePt t="20978" x="3756025" y="1741488"/>
          <p14:tracePt t="20985" x="3738563" y="1725613"/>
          <p14:tracePt t="20992" x="3729038" y="1716088"/>
          <p14:tracePt t="20999" x="3721100" y="1700213"/>
          <p14:tracePt t="21006" x="3713163" y="1682750"/>
          <p14:tracePt t="21013" x="3703638" y="1674813"/>
          <p14:tracePt t="21020" x="3695700" y="1665288"/>
          <p14:tracePt t="21029" x="3687763" y="1649413"/>
          <p14:tracePt t="21035" x="3678238" y="1639888"/>
          <p14:tracePt t="21048" x="3670300" y="1622425"/>
          <p14:tracePt t="21055" x="3662363" y="1614488"/>
          <p14:tracePt t="21063" x="3644900" y="1606550"/>
          <p14:tracePt t="21069" x="3644900" y="1597025"/>
          <p14:tracePt t="21076" x="3636963" y="1589088"/>
          <p14:tracePt t="21083" x="3627438" y="1589088"/>
          <p14:tracePt t="21091" x="3627438" y="1581150"/>
          <p14:tracePt t="21098" x="3619500" y="1563688"/>
          <p14:tracePt t="21112" x="3611563" y="1563688"/>
          <p14:tracePt t="21119" x="3611563" y="1555750"/>
          <p14:tracePt t="21126" x="3602038" y="1546225"/>
          <p14:tracePt t="21148" x="3594100" y="1538288"/>
          <p14:tracePt t="21155" x="3586163" y="1530350"/>
          <p14:tracePt t="21168" x="3576638" y="1520825"/>
          <p14:tracePt t="21175" x="3559175" y="1520825"/>
          <p14:tracePt t="21182" x="3559175" y="1512888"/>
          <p14:tracePt t="21189" x="3551238" y="1504950"/>
          <p14:tracePt t="21196" x="3533775" y="1495425"/>
          <p14:tracePt t="21204" x="3517900" y="1487488"/>
          <p14:tracePt t="21213" x="3508375" y="1477963"/>
          <p14:tracePt t="21224" x="3492500" y="1470025"/>
          <p14:tracePt t="21231" x="3482975" y="1462088"/>
          <p14:tracePt t="21238" x="3467100" y="1462088"/>
          <p14:tracePt t="21244" x="3457575" y="1452563"/>
          <p14:tracePt t="21253" x="3449638" y="1452563"/>
          <p14:tracePt t="21260" x="3441700" y="1444625"/>
          <p14:tracePt t="21267" x="3432175" y="1436688"/>
          <p14:tracePt t="21274" x="3424238" y="1436688"/>
          <p14:tracePt t="21281" x="3414713" y="1436688"/>
          <p14:tracePt t="21288" x="3406775" y="1436688"/>
          <p14:tracePt t="21302" x="3398838" y="1436688"/>
          <p14:tracePt t="21310" x="3389313" y="1427163"/>
          <p14:tracePt t="21317" x="3381375" y="1427163"/>
          <p14:tracePt t="21323" x="3381375" y="1419225"/>
          <p14:tracePt t="21329" x="3363913" y="1419225"/>
          <p14:tracePt t="21344" x="3355975" y="1419225"/>
          <p14:tracePt t="21351" x="3348038" y="1419225"/>
          <p14:tracePt t="21359" x="3338513" y="1419225"/>
          <p14:tracePt t="21366" x="3330575" y="1419225"/>
          <p14:tracePt t="21378" x="3322638" y="1419225"/>
          <p14:tracePt t="21386" x="3313113" y="1419225"/>
          <p14:tracePt t="21400" x="3305175" y="1419225"/>
          <p14:tracePt t="21408" x="3287713" y="1419225"/>
          <p14:tracePt t="21429" x="3270250" y="1419225"/>
          <p14:tracePt t="21435" x="3262313" y="1419225"/>
          <p14:tracePt t="21450" x="3254375" y="1419225"/>
          <p14:tracePt t="21456" x="3244850" y="1419225"/>
          <p14:tracePt t="21471" x="3236913" y="1419225"/>
          <p14:tracePt t="21478" x="3228975" y="1419225"/>
          <p14:tracePt t="21492" x="3219450" y="1419225"/>
          <p14:tracePt t="21506" x="3211513" y="1419225"/>
          <p14:tracePt t="21512" x="3203575" y="1419225"/>
          <p14:tracePt t="21534" x="3194050" y="1419225"/>
          <p14:tracePt t="21541" x="3194050" y="1427163"/>
          <p14:tracePt t="21549" x="3186113" y="1427163"/>
          <p14:tracePt t="21562" x="3178175" y="1427163"/>
          <p14:tracePt t="21569" x="3178175" y="1436688"/>
          <p14:tracePt t="21598" x="3178175" y="1444625"/>
          <p14:tracePt t="21612" x="3168650" y="1444625"/>
          <p14:tracePt t="21618" x="3160713" y="1444625"/>
          <p14:tracePt t="21633" x="3160713" y="1452563"/>
          <p14:tracePt t="21645" x="3152775" y="1452563"/>
          <p14:tracePt t="21654" x="3143250" y="1462088"/>
          <p14:tracePt t="21668" x="3143250" y="1470025"/>
          <p14:tracePt t="21675" x="3135313" y="1470025"/>
          <p14:tracePt t="21711" x="3135313" y="1477963"/>
          <p14:tracePt t="21718" x="3127375" y="1477963"/>
          <p14:tracePt t="21724" x="3117850" y="1487488"/>
          <p14:tracePt t="21746" x="3109913" y="1487488"/>
          <p14:tracePt t="21753" x="3109913" y="1495425"/>
          <p14:tracePt t="21759" x="3100388" y="1504950"/>
          <p14:tracePt t="21767" x="3092450" y="1504950"/>
          <p14:tracePt t="21781" x="3092450" y="1512888"/>
          <p14:tracePt t="21796" x="3084513" y="1520825"/>
          <p14:tracePt t="21802" x="3084513" y="1530350"/>
          <p14:tracePt t="21809" x="3074988" y="1530350"/>
          <p14:tracePt t="21823" x="3074988" y="1538288"/>
          <p14:tracePt t="21829" x="3074988" y="1546225"/>
          <p14:tracePt t="21852" x="3067050" y="1555750"/>
          <p14:tracePt t="21858" x="3067050" y="1563688"/>
          <p14:tracePt t="21872" x="3059113" y="1571625"/>
          <p14:tracePt t="21880" x="3049588" y="1571625"/>
          <p14:tracePt t="21886" x="3049588" y="1581150"/>
          <p14:tracePt t="21894" x="3049588" y="1589088"/>
          <p14:tracePt t="21915" x="3049588" y="1597025"/>
          <p14:tracePt t="21922" x="3041650" y="1597025"/>
          <p14:tracePt t="21929" x="3041650" y="1606550"/>
          <p14:tracePt t="21936" x="3041650" y="1614488"/>
          <p14:tracePt t="21944" x="3033713" y="1614488"/>
          <p14:tracePt t="21962" x="3033713" y="1631950"/>
          <p14:tracePt t="21971" x="3024188" y="1631950"/>
          <p14:tracePt t="21979" x="3024188" y="1639888"/>
          <p14:tracePt t="21985" x="3024188" y="1649413"/>
          <p14:tracePt t="21993" x="3024188" y="1657350"/>
          <p14:tracePt t="22000" x="3016250" y="1665288"/>
          <p14:tracePt t="22013" x="3008313" y="1682750"/>
          <p14:tracePt t="22020" x="3008313" y="1690688"/>
          <p14:tracePt t="22034" x="2998788" y="1700213"/>
          <p14:tracePt t="22042" x="2990850" y="1708150"/>
          <p14:tracePt t="22056" x="2982913" y="1716088"/>
          <p14:tracePt t="22064" x="2982913" y="1733550"/>
          <p14:tracePt t="22077" x="2973388" y="1751013"/>
          <p14:tracePt t="22084" x="2973388" y="1758950"/>
          <p14:tracePt t="22091" x="2965450" y="1766888"/>
          <p14:tracePt t="22098" x="2955925" y="1776413"/>
          <p14:tracePt t="22105" x="2955925" y="1784350"/>
          <p14:tracePt t="22113" x="2955925" y="1793875"/>
          <p14:tracePt t="22119" x="2955925" y="1801813"/>
          <p14:tracePt t="22126" x="2955925" y="1809750"/>
          <p14:tracePt t="22140" x="2947988" y="1827213"/>
          <p14:tracePt t="22145" x="2940050" y="1835150"/>
          <p14:tracePt t="22169" x="2940050" y="1852613"/>
          <p14:tracePt t="22182" x="2930525" y="1860550"/>
          <p14:tracePt t="22189" x="2930525" y="1870075"/>
          <p14:tracePt t="22195" x="2930525" y="1878013"/>
          <p14:tracePt t="22203" x="2930525" y="1885950"/>
          <p14:tracePt t="22213" x="2922588" y="1895475"/>
          <p14:tracePt t="22218" x="2922588" y="1903413"/>
          <p14:tracePt t="22224" x="2922588" y="1911350"/>
          <p14:tracePt t="22232" x="2914650" y="1928813"/>
          <p14:tracePt t="22246" x="2905125" y="1938338"/>
          <p14:tracePt t="22253" x="2905125" y="1946275"/>
          <p14:tracePt t="22260" x="2905125" y="1954213"/>
          <p14:tracePt t="22267" x="2905125" y="1963738"/>
          <p14:tracePt t="22281" x="2905125" y="1971675"/>
          <p14:tracePt t="22287" x="2905125" y="1979613"/>
          <p14:tracePt t="22301" x="2905125" y="1989138"/>
          <p14:tracePt t="22310" x="2905125" y="2005013"/>
          <p14:tracePt t="22324" x="2905125" y="2014538"/>
          <p14:tracePt t="22328" x="2905125" y="2030413"/>
          <p14:tracePt t="22346" x="2905125" y="2039938"/>
          <p14:tracePt t="22352" x="2905125" y="2047875"/>
          <p14:tracePt t="22366" x="2905125" y="2055813"/>
          <p14:tracePt t="22373" x="2905125" y="2065338"/>
          <p14:tracePt t="22379" x="2905125" y="2073275"/>
          <p14:tracePt t="22394" x="2905125" y="2090738"/>
          <p14:tracePt t="22415" x="2905125" y="2108200"/>
          <p14:tracePt t="22422" x="2905125" y="2116138"/>
          <p14:tracePt t="22429" x="2905125" y="2124075"/>
          <p14:tracePt t="22436" x="2905125" y="2141538"/>
          <p14:tracePt t="22442" x="2905125" y="2149475"/>
          <p14:tracePt t="22457" x="2905125" y="2159000"/>
          <p14:tracePt t="22464" x="2905125" y="2166938"/>
          <p14:tracePt t="22471" x="2905125" y="2184400"/>
          <p14:tracePt t="22479" x="2905125" y="2200275"/>
          <p14:tracePt t="22493" x="2905125" y="2209800"/>
          <p14:tracePt t="22499" x="2905125" y="2217738"/>
          <p14:tracePt t="22506" x="2905125" y="2227263"/>
          <p14:tracePt t="22520" x="2905125" y="2235200"/>
          <p14:tracePt t="22527" x="2905125" y="2243138"/>
          <p14:tracePt t="22535" x="2905125" y="2252663"/>
          <p14:tracePt t="22548" x="2905125" y="2268538"/>
          <p14:tracePt t="22569" x="2905125" y="2278063"/>
          <p14:tracePt t="22576" x="2905125" y="2293938"/>
          <p14:tracePt t="22591" x="2905125" y="2303463"/>
          <p14:tracePt t="22599" x="2905125" y="2311400"/>
          <p14:tracePt t="22605" x="2914650" y="2319338"/>
          <p14:tracePt t="22618" x="2914650" y="2336800"/>
          <p14:tracePt t="22633" x="2914650" y="2344738"/>
          <p14:tracePt t="22640" x="2922588" y="2354263"/>
          <p14:tracePt t="22647" x="2922588" y="2362200"/>
          <p14:tracePt t="22662" x="2930525" y="2379663"/>
          <p14:tracePt t="22668" x="2930525" y="2387600"/>
          <p14:tracePt t="22682" x="2940050" y="2405063"/>
          <p14:tracePt t="22689" x="2940050" y="2413000"/>
          <p14:tracePt t="22704" x="2940050" y="2438400"/>
          <p14:tracePt t="22710" x="2947988" y="2438400"/>
          <p14:tracePt t="22717" x="2955925" y="2473325"/>
          <p14:tracePt t="22724" x="2965450" y="2481263"/>
          <p14:tracePt t="22731" x="2965450" y="2498725"/>
          <p14:tracePt t="22739" x="2973388" y="2524125"/>
          <p14:tracePt t="22744" x="2982913" y="2549525"/>
          <p14:tracePt t="22753" x="2990850" y="2557463"/>
          <p14:tracePt t="22760" x="2998788" y="2574925"/>
          <p14:tracePt t="22767" x="3016250" y="2592388"/>
          <p14:tracePt t="22774" x="3024188" y="2600325"/>
          <p14:tracePt t="22782" x="3041650" y="2617788"/>
          <p14:tracePt t="22788" x="3049588" y="2633663"/>
          <p14:tracePt t="22795" x="3074988" y="2660650"/>
          <p14:tracePt t="22802" x="3117850" y="2711450"/>
          <p14:tracePt t="22809" x="3186113" y="2778125"/>
          <p14:tracePt t="22817" x="3262313" y="2871788"/>
          <p14:tracePt t="22824" x="3330575" y="2922588"/>
          <p14:tracePt t="22831" x="3398838" y="3000375"/>
          <p14:tracePt t="22837" x="3449638" y="3051175"/>
          <p14:tracePt t="22846" x="3500438" y="3109913"/>
          <p14:tracePt t="22851" x="3543300" y="3144838"/>
          <p14:tracePt t="22859" x="3559175" y="3160713"/>
          <p14:tracePt t="22866" x="3568700" y="3178175"/>
          <p14:tracePt t="22872" x="3586163" y="3186113"/>
          <p14:tracePt t="22879" x="3602038" y="3203575"/>
          <p14:tracePt t="22887" x="3611563" y="3211513"/>
          <p14:tracePt t="22897" x="3611563" y="3221038"/>
          <p14:tracePt t="22899" x="3619500" y="3221038"/>
          <p14:tracePt t="22907" x="3619500" y="3228975"/>
          <p14:tracePt t="23213" x="3678238" y="3195638"/>
          <p14:tracePt t="23219" x="3900488" y="3059113"/>
          <p14:tracePt t="23226" x="4146550" y="2949575"/>
          <p14:tracePt t="23232" x="4529138" y="2813050"/>
          <p14:tracePt t="23240" x="4894263" y="2744788"/>
          <p14:tracePt t="23247" x="5106988" y="2727325"/>
          <p14:tracePt t="23253" x="5318125" y="2711450"/>
          <p14:tracePt t="23263" x="5591175" y="2736850"/>
          <p14:tracePt t="23269" x="6040438" y="2795588"/>
          <p14:tracePt t="23276" x="6372225" y="2863850"/>
          <p14:tracePt t="23282" x="6635750" y="2949575"/>
          <p14:tracePt t="23290" x="6831013" y="3033713"/>
          <p14:tracePt t="23297" x="7094538" y="3135313"/>
          <p14:tracePt t="23303" x="7348538" y="3271838"/>
          <p14:tracePt t="23310" x="7570788" y="3398838"/>
          <p14:tracePt t="23317" x="7731125" y="3543300"/>
          <p14:tracePt t="23324" x="7918450" y="3713163"/>
          <p14:tracePt t="23330" x="8004175" y="3824288"/>
          <p14:tracePt t="23338" x="8070850" y="3892550"/>
          <p14:tracePt t="23347" x="8105775" y="3943350"/>
          <p14:tracePt t="23353" x="8139113" y="4019550"/>
          <p14:tracePt t="23359" x="8164513" y="4062413"/>
          <p14:tracePt t="23367" x="8164513" y="4121150"/>
          <p14:tracePt t="23373" x="8156575" y="4224338"/>
          <p14:tracePt t="23380" x="8147050" y="4291013"/>
          <p14:tracePt t="23387" x="8131175" y="4359275"/>
          <p14:tracePt t="23398" x="8105775" y="4427538"/>
          <p14:tracePt t="23401" x="8070850" y="4503738"/>
          <p14:tracePt t="23409" x="8045450" y="4572000"/>
          <p14:tracePt t="23415" x="7986713" y="4630738"/>
          <p14:tracePt t="23423" x="7918450" y="4724400"/>
          <p14:tracePt t="23431" x="7850188" y="4792663"/>
          <p14:tracePt t="23437" x="7773988" y="4868863"/>
          <p14:tracePt t="23447" x="7680325" y="4929188"/>
          <p14:tracePt t="23451" x="7493000" y="4997450"/>
          <p14:tracePt t="23458" x="7281863" y="5073650"/>
          <p14:tracePt t="23465" x="7137400" y="5099050"/>
          <p14:tracePt t="23472" x="7008813" y="5099050"/>
          <p14:tracePt t="23480" x="6797675" y="5106988"/>
          <p14:tracePt t="23486" x="6669088" y="5106988"/>
          <p14:tracePt t="23494" x="6550025" y="5073650"/>
          <p14:tracePt t="23501" x="6364288" y="5030788"/>
          <p14:tracePt t="23507" x="6049963" y="4929188"/>
          <p14:tracePt t="23515" x="5811838" y="4843463"/>
          <p14:tracePt t="23522" x="5624513" y="4775200"/>
          <p14:tracePt t="23530" x="5360988" y="4673600"/>
          <p14:tracePt t="23536" x="5199063" y="4597400"/>
          <p14:tracePt t="23542" x="5064125" y="4546600"/>
          <p14:tracePt t="23550" x="4894263" y="4478338"/>
          <p14:tracePt t="23557" x="4775200" y="4435475"/>
          <p14:tracePt t="23565" x="4673600" y="4402138"/>
          <p14:tracePt t="23570" x="4630738" y="4368800"/>
          <p14:tracePt t="23579" x="4562475" y="4351338"/>
          <p14:tracePt t="23585" x="4511675" y="4351338"/>
          <p14:tracePt t="23593" x="4443413" y="4308475"/>
          <p14:tracePt t="23601" x="4410075" y="4308475"/>
          <p14:tracePt t="23606" x="4367213" y="4291013"/>
          <p14:tracePt t="23613" x="4341813" y="4283075"/>
          <p14:tracePt t="23620" x="4324350" y="4283075"/>
          <p14:tracePt t="23628" x="4298950" y="4275138"/>
          <p14:tracePt t="23634" x="4281488" y="4265613"/>
          <p14:tracePt t="23642" x="4265613" y="4257675"/>
          <p14:tracePt t="23650" x="4256088" y="4257675"/>
          <p14:tracePt t="23655" x="4248150" y="4257675"/>
          <p14:tracePt t="23663" x="4240213" y="4249738"/>
          <p14:tracePt t="23669" x="4222750" y="4249738"/>
          <p14:tracePt t="23676" x="4205288" y="4249738"/>
          <p14:tracePt t="23691" x="4187825" y="4249738"/>
          <p14:tracePt t="23698" x="4171950" y="4249738"/>
          <p14:tracePt t="23705" x="4162425" y="4249738"/>
          <p14:tracePt t="23712" x="4146550" y="4249738"/>
          <p14:tracePt t="23718" x="4121150" y="4240213"/>
          <p14:tracePt t="23726" x="4103688" y="4232275"/>
          <p14:tracePt t="23733" x="4060825" y="4232275"/>
          <p14:tracePt t="23740" x="4002088" y="4232275"/>
          <p14:tracePt t="23746" x="3941763" y="4232275"/>
          <p14:tracePt t="23755" x="3806825" y="4232275"/>
          <p14:tracePt t="23762" x="3644900" y="4214813"/>
          <p14:tracePt t="23768" x="3449638" y="4206875"/>
          <p14:tracePt t="23775" x="3211513" y="4189413"/>
          <p14:tracePt t="23782" x="3008313" y="4189413"/>
          <p14:tracePt t="23789" x="2879725" y="4189413"/>
          <p14:tracePt t="23796" x="2811463" y="4189413"/>
          <p14:tracePt t="23804" x="2760663" y="4189413"/>
          <p14:tracePt t="23811" x="2735263" y="4197350"/>
          <p14:tracePt t="23817" x="2709863" y="4197350"/>
          <p14:tracePt t="23824" x="2684463" y="4197350"/>
          <p14:tracePt t="23831" x="2651125" y="4197350"/>
          <p14:tracePt t="23839" x="2625725" y="4197350"/>
          <p14:tracePt t="23846" x="2600325" y="4189413"/>
          <p14:tracePt t="23853" x="2557463" y="4189413"/>
          <p14:tracePt t="23859" x="2524125" y="4171950"/>
          <p14:tracePt t="23867" x="2497138" y="4171950"/>
          <p14:tracePt t="23873" x="2455863" y="4164013"/>
          <p14:tracePt t="23881" x="2395538" y="4146550"/>
          <p14:tracePt t="23888" x="2319338" y="4121150"/>
          <p14:tracePt t="23894" x="2268538" y="4095750"/>
          <p14:tracePt t="23902" x="2208213" y="4079875"/>
          <p14:tracePt t="23909" x="2174875" y="4052888"/>
          <p14:tracePt t="23916" x="2149475" y="4044950"/>
          <p14:tracePt t="23922" x="2132013" y="4044950"/>
          <p14:tracePt t="23929" x="2124075" y="4027488"/>
          <p14:tracePt t="23937" x="2116138" y="4019550"/>
          <p14:tracePt t="23946" x="2098675" y="4011613"/>
          <p14:tracePt t="23964" x="2090738" y="4002088"/>
          <p14:tracePt t="23972" x="2081213" y="3986213"/>
          <p14:tracePt t="24248" x="1971675" y="3832225"/>
          <p14:tracePt t="24256" x="1868488" y="3705225"/>
          <p14:tracePt t="24263" x="1817688" y="3603625"/>
          <p14:tracePt t="24270" x="1749425" y="3535363"/>
          <p14:tracePt t="24276" x="1682750" y="3467100"/>
          <p14:tracePt t="24281" x="1614488" y="3398838"/>
          <p14:tracePt t="24290" x="1546225" y="3322638"/>
          <p14:tracePt t="24298" x="1487488" y="3271838"/>
          <p14:tracePt t="24302" x="1435100" y="3211513"/>
          <p14:tracePt t="24311" x="1350963" y="3160713"/>
          <p14:tracePt t="24320" x="1290638" y="3119438"/>
          <p14:tracePt t="24326" x="1239838" y="3076575"/>
          <p14:tracePt t="24331" x="1198563" y="3051175"/>
          <p14:tracePt t="24340" x="1147763" y="3008313"/>
          <p14:tracePt t="24348" x="1112838" y="2982913"/>
          <p14:tracePt t="24352" x="1079500" y="2949575"/>
          <p14:tracePt t="24360" x="1044575" y="2932113"/>
          <p14:tracePt t="24367" x="1028700" y="2914650"/>
          <p14:tracePt t="24374" x="993775" y="2897188"/>
          <p14:tracePt t="24381" x="976313" y="2881313"/>
          <p14:tracePt t="24388" x="960438" y="2871788"/>
          <p14:tracePt t="24396" x="950913" y="2855913"/>
          <p14:tracePt t="24400" x="935038" y="2838450"/>
          <p14:tracePt t="24409" x="917575" y="2838450"/>
          <p14:tracePt t="24416" x="909638" y="2830513"/>
          <p14:tracePt t="24423" x="900113" y="2813050"/>
          <p14:tracePt t="24431" x="884238" y="2795588"/>
          <p14:tracePt t="24437" x="874713" y="2795588"/>
          <p14:tracePt t="24446" x="874713" y="2787650"/>
          <p14:tracePt t="24451" x="866775" y="2770188"/>
          <p14:tracePt t="24458" x="849313" y="2762250"/>
          <p14:tracePt t="24465" x="831850" y="2752725"/>
          <p14:tracePt t="24472" x="823913" y="2736850"/>
          <p14:tracePt t="24478" x="815975" y="2727325"/>
          <p14:tracePt t="24487" x="806450" y="2719388"/>
          <p14:tracePt t="24494" x="798513" y="2701925"/>
          <p14:tracePt t="24501" x="790575" y="2693988"/>
          <p14:tracePt t="24507" x="790575" y="2686050"/>
          <p14:tracePt t="24515" x="781050" y="2686050"/>
          <p14:tracePt t="24522" x="773113" y="2676525"/>
          <p14:tracePt t="24529" x="765175" y="2668588"/>
          <p14:tracePt t="24543" x="755650" y="2651125"/>
          <p14:tracePt t="24550" x="755650" y="2643188"/>
          <p14:tracePt t="24558" x="747713" y="2643188"/>
          <p14:tracePt t="24571" x="747713" y="2633663"/>
          <p14:tracePt t="24579" x="739775" y="2633663"/>
          <p14:tracePt t="24584" x="730250" y="2625725"/>
          <p14:tracePt t="24592" x="730250" y="2617788"/>
          <p14:tracePt t="24599" x="722313" y="2617788"/>
          <p14:tracePt t="24606" x="722313" y="2608263"/>
          <p14:tracePt t="24620" x="722313" y="2600325"/>
          <p14:tracePt t="24641" x="714375" y="2600325"/>
          <p14:tracePt t="24655" x="714375" y="2592388"/>
          <p14:tracePt t="24662" x="704850" y="2592388"/>
          <p14:tracePt t="24676" x="704850" y="2582863"/>
          <p14:tracePt t="24696" x="696913" y="2574925"/>
          <p14:tracePt t="24732" x="696913" y="2566988"/>
          <p14:tracePt t="24754" x="696913" y="2557463"/>
          <p14:tracePt t="24789" x="696913" y="2549525"/>
          <p14:tracePt t="24810" x="696913" y="2541588"/>
          <p14:tracePt t="24853" x="696913" y="2532063"/>
          <p14:tracePt t="24874" x="696913" y="2524125"/>
          <p14:tracePt t="24887" x="696913" y="2516188"/>
          <p14:tracePt t="24945" x="704850" y="2516188"/>
          <p14:tracePt t="24958" x="714375" y="2516188"/>
          <p14:tracePt t="24987" x="722313" y="2516188"/>
          <p14:tracePt t="24994" x="730250" y="2506663"/>
          <p14:tracePt t="25007" x="739775" y="2506663"/>
          <p14:tracePt t="25029" x="747713" y="2506663"/>
          <p14:tracePt t="25037" x="755650" y="2506663"/>
          <p14:tracePt t="25050" x="765175" y="2506663"/>
          <p14:tracePt t="25057" x="773113" y="2506663"/>
          <p14:tracePt t="25063" x="781050" y="2506663"/>
          <p14:tracePt t="25070" x="790575" y="2506663"/>
          <p14:tracePt t="25079" x="806450" y="2506663"/>
          <p14:tracePt t="25093" x="841375" y="2506663"/>
          <p14:tracePt t="25098" x="849313" y="2506663"/>
          <p14:tracePt t="25106" x="866775" y="2498725"/>
          <p14:tracePt t="25112" x="874713" y="2498725"/>
          <p14:tracePt t="25120" x="892175" y="2498725"/>
          <p14:tracePt t="25129" x="909638" y="2498725"/>
          <p14:tracePt t="25133" x="917575" y="2498725"/>
          <p14:tracePt t="25142" x="942975" y="2498725"/>
          <p14:tracePt t="25148" x="950913" y="2498725"/>
          <p14:tracePt t="25155" x="968375" y="2498725"/>
          <p14:tracePt t="25170" x="976313" y="2498725"/>
          <p14:tracePt t="25176" x="985838" y="2498725"/>
          <p14:tracePt t="25184" x="1003300" y="2498725"/>
          <p14:tracePt t="25191" x="1011238" y="2498725"/>
          <p14:tracePt t="25198" x="1019175" y="2498725"/>
          <p14:tracePt t="25205" x="1036638" y="2498725"/>
          <p14:tracePt t="25213" x="1054100" y="2498725"/>
          <p14:tracePt t="25219" x="1062038" y="2498725"/>
          <p14:tracePt t="25226" x="1087438" y="2498725"/>
          <p14:tracePt t="25232" x="1095375" y="2506663"/>
          <p14:tracePt t="25240" x="1120775" y="2506663"/>
          <p14:tracePt t="25248" x="1130300" y="2506663"/>
          <p14:tracePt t="25255" x="1147763" y="2516188"/>
          <p14:tracePt t="25263" x="1163638" y="2516188"/>
          <p14:tracePt t="25267" x="1173163" y="2516188"/>
          <p14:tracePt t="25276" x="1189038" y="2516188"/>
          <p14:tracePt t="25282" x="1206500" y="2516188"/>
          <p14:tracePt t="25289" x="1206500" y="2524125"/>
          <p14:tracePt t="25295" x="1223963" y="2524125"/>
          <p14:tracePt t="25303" x="1231900" y="2524125"/>
          <p14:tracePt t="25312" x="1239838" y="2532063"/>
          <p14:tracePt t="25318" x="1249363" y="2532063"/>
          <p14:tracePt t="25324" x="1257300" y="2532063"/>
          <p14:tracePt t="25338" x="1274763" y="2541588"/>
          <p14:tracePt t="25353" x="1290638" y="2549525"/>
          <p14:tracePt t="25367" x="1300163" y="2549525"/>
          <p14:tracePt t="25382" x="1308100" y="2549525"/>
          <p14:tracePt t="25388" x="1308100" y="2557463"/>
          <p14:tracePt t="25402" x="1317625" y="2566988"/>
          <p14:tracePt t="25409" x="1325563" y="2566988"/>
          <p14:tracePt t="25417" x="1333500" y="2566988"/>
          <p14:tracePt t="25438" x="1343025" y="2566988"/>
          <p14:tracePt t="25446" x="1350963" y="2566988"/>
          <p14:tracePt t="25465" x="1358900" y="2566988"/>
          <p14:tracePt t="25480" x="1368425" y="2566988"/>
          <p14:tracePt t="25487" x="1376363" y="2574925"/>
          <p14:tracePt t="25514" x="1384300" y="2574925"/>
          <p14:tracePt t="25536" x="1393825" y="2574925"/>
          <p14:tracePt t="25543" x="1393825" y="2582863"/>
          <p14:tracePt t="25578" x="1401763" y="2582863"/>
          <p14:tracePt t="25585" x="1409700" y="2582863"/>
          <p14:tracePt t="25747" x="1419225" y="2582863"/>
          <p14:tracePt t="25867" x="1427163" y="2582863"/>
          <p14:tracePt t="25895" x="1435100" y="2582863"/>
          <p14:tracePt t="25945" x="1444625" y="2582863"/>
          <p14:tracePt t="25973" x="1452563" y="2582863"/>
          <p14:tracePt t="25979" x="1462088" y="2582863"/>
          <p14:tracePt t="26001" x="1477963" y="2582863"/>
          <p14:tracePt t="26014" x="1495425" y="2582863"/>
          <p14:tracePt t="26022" x="1528763" y="2582863"/>
          <p14:tracePt t="26028" x="1546225" y="2582863"/>
          <p14:tracePt t="26036" x="1597025" y="2574925"/>
          <p14:tracePt t="26043" x="1708150" y="2549525"/>
          <p14:tracePt t="26051" x="1784350" y="2532063"/>
          <p14:tracePt t="26057" x="1928813" y="2506663"/>
          <p14:tracePt t="26063" x="2124075" y="2489200"/>
          <p14:tracePt t="26071" x="2438400" y="2489200"/>
          <p14:tracePt t="26079" x="2659063" y="2516188"/>
          <p14:tracePt t="26086" x="2770188" y="2524125"/>
          <p14:tracePt t="26092" x="2846388" y="2532063"/>
          <p14:tracePt t="26100" x="2965450" y="2566988"/>
          <p14:tracePt t="26106" x="3008313" y="2566988"/>
          <p14:tracePt t="26112" x="3049588" y="2592388"/>
          <p14:tracePt t="26120" x="3100388" y="2617788"/>
          <p14:tracePt t="26127" x="3135313" y="2625725"/>
          <p14:tracePt t="26134" x="3168650" y="2643188"/>
          <p14:tracePt t="26142" x="3186113" y="2660650"/>
          <p14:tracePt t="26149" x="3203575" y="2660650"/>
          <p14:tracePt t="26156" x="3211513" y="2686050"/>
          <p14:tracePt t="26161" x="3236913" y="2701925"/>
          <p14:tracePt t="26169" x="3262313" y="2711450"/>
          <p14:tracePt t="26177" x="3287713" y="2727325"/>
          <p14:tracePt t="26184" x="3305175" y="2752725"/>
          <p14:tracePt t="26190" x="3338513" y="2778125"/>
          <p14:tracePt t="26198" x="3363913" y="2820988"/>
          <p14:tracePt t="26206" x="3381375" y="2855913"/>
          <p14:tracePt t="26213" x="3398838" y="2897188"/>
          <p14:tracePt t="26219" x="3414713" y="2957513"/>
          <p14:tracePt t="26565" x="3414713" y="2949575"/>
          <p14:tracePt t="26572" x="3424238" y="2922588"/>
          <p14:tracePt t="26587" x="3424238" y="2906713"/>
          <p14:tracePt t="26592" x="3424238" y="2889250"/>
          <p14:tracePt t="26599" x="3424238" y="2881313"/>
          <p14:tracePt t="26607" x="3424238" y="2863850"/>
          <p14:tracePt t="26613" x="3432175" y="2863850"/>
          <p14:tracePt t="26621" x="3432175" y="2846388"/>
          <p14:tracePt t="26631" x="3441700" y="2838450"/>
          <p14:tracePt t="26635" x="3441700" y="2830513"/>
          <p14:tracePt t="26642" x="3441700" y="2820988"/>
          <p14:tracePt t="26650" x="3449638" y="2813050"/>
          <p14:tracePt t="26656" x="3449638" y="2805113"/>
          <p14:tracePt t="26663" x="3449638" y="2787650"/>
          <p14:tracePt t="26670" x="3449638" y="2778125"/>
          <p14:tracePt t="26677" x="3449638" y="2770188"/>
          <p14:tracePt t="26685" x="3449638" y="2762250"/>
          <p14:tracePt t="26691" x="3449638" y="2752725"/>
          <p14:tracePt t="26706" x="3449638" y="2744788"/>
          <p14:tracePt t="26713" x="3449638" y="2736850"/>
          <p14:tracePt t="26733" x="3449638" y="2727325"/>
          <p14:tracePt t="26741" x="3449638" y="2719388"/>
          <p14:tracePt t="26755" x="3449638" y="2711450"/>
          <p14:tracePt t="26776" x="3449638" y="2701925"/>
          <p14:tracePt t="26783" x="3449638" y="2693988"/>
          <p14:tracePt t="26818" x="3449638" y="2686050"/>
          <p14:tracePt t="26839" x="3449638" y="2676525"/>
          <p14:tracePt t="26854" x="3449638" y="2668588"/>
          <p14:tracePt t="27156" x="3457575" y="2668588"/>
          <p14:tracePt t="27198" x="3467100" y="2668588"/>
          <p14:tracePt t="27262" x="3475038" y="2668588"/>
          <p14:tracePt t="27298" x="3482975" y="2668588"/>
          <p14:tracePt t="27318" x="3492500" y="2668588"/>
          <p14:tracePt t="27340" x="3492500" y="2676525"/>
          <p14:tracePt t="27347" x="3492500" y="2686050"/>
          <p14:tracePt t="27354" x="3500438" y="2711450"/>
          <p14:tracePt t="27360" x="3517900" y="2744788"/>
          <p14:tracePt t="27368" x="3517900" y="2787650"/>
          <p14:tracePt t="27375" x="3517900" y="2830513"/>
          <p14:tracePt t="27382" x="3517900" y="2881313"/>
          <p14:tracePt t="27388" x="3517900" y="2897188"/>
          <p14:tracePt t="27397" x="3517900" y="2922588"/>
          <p14:tracePt t="27403" x="3517900" y="2940050"/>
          <p14:tracePt t="27410" x="3482975" y="2974975"/>
          <p14:tracePt t="27418" x="3449638" y="3008313"/>
          <p14:tracePt t="27424" x="3355975" y="3041650"/>
          <p14:tracePt t="27431" x="3244850" y="3059113"/>
          <p14:tracePt t="27438" x="3135313" y="3059113"/>
          <p14:tracePt t="27447" x="3016250" y="3033713"/>
          <p14:tracePt t="27451" x="2897188" y="2982913"/>
          <p14:tracePt t="27459" x="2820988" y="2940050"/>
          <p14:tracePt t="27467" x="2760663" y="2881313"/>
          <p14:tracePt t="27473" x="2693988" y="2830513"/>
          <p14:tracePt t="27479" x="2641600" y="2805113"/>
          <p14:tracePt t="27487" x="2608263" y="2762250"/>
          <p14:tracePt t="27494" x="2574925" y="2727325"/>
          <p14:tracePt t="27502" x="2549525" y="2660650"/>
          <p14:tracePt t="27509" x="2514600" y="2600325"/>
          <p14:tracePt t="27517" x="2497138" y="2566988"/>
          <p14:tracePt t="27523" x="2489200" y="2516188"/>
          <p14:tracePt t="27529" x="2481263" y="2447925"/>
          <p14:tracePt t="27536" x="2463800" y="2397125"/>
          <p14:tracePt t="27543" x="2463800" y="2344738"/>
          <p14:tracePt t="27550" x="2471738" y="2268538"/>
          <p14:tracePt t="27557" x="2481263" y="2184400"/>
          <p14:tracePt t="27564" x="2524125" y="2082800"/>
          <p14:tracePt t="27572" x="2557463" y="1989138"/>
          <p14:tracePt t="27578" x="2616200" y="1885950"/>
          <p14:tracePt t="27585" x="2651125" y="1809750"/>
          <p14:tracePt t="27593" x="2709863" y="1733550"/>
          <p14:tracePt t="27601" x="2752725" y="1657350"/>
          <p14:tracePt t="27607" x="2820988" y="1589088"/>
          <p14:tracePt t="27613" x="2846388" y="1520825"/>
          <p14:tracePt t="27621" x="2889250" y="1487488"/>
          <p14:tracePt t="27629" x="2914650" y="1462088"/>
          <p14:tracePt t="27635" x="2930525" y="1444625"/>
          <p14:tracePt t="27642" x="2947988" y="1436688"/>
          <p14:tracePt t="27650" x="2973388" y="1419225"/>
          <p14:tracePt t="27656" x="2998788" y="1411288"/>
          <p14:tracePt t="27662" x="3008313" y="1401763"/>
          <p14:tracePt t="27670" x="3041650" y="1393825"/>
          <p14:tracePt t="27679" x="3074988" y="1385888"/>
          <p14:tracePt t="27685" x="3109913" y="1376363"/>
          <p14:tracePt t="27691" x="3135313" y="1376363"/>
          <p14:tracePt t="27700" x="3178175" y="1376363"/>
          <p14:tracePt t="27705" x="3219450" y="1376363"/>
          <p14:tracePt t="27713" x="3254375" y="1376363"/>
          <p14:tracePt t="27719" x="3297238" y="1376363"/>
          <p14:tracePt t="27726" x="3338513" y="1376363"/>
          <p14:tracePt t="27733" x="3441700" y="1411288"/>
          <p14:tracePt t="27741" x="3576638" y="1470025"/>
          <p14:tracePt t="27748" x="3771900" y="1581150"/>
          <p14:tracePt t="27755" x="3951288" y="1716088"/>
          <p14:tracePt t="27762" x="4103688" y="1844675"/>
          <p14:tracePt t="27768" x="4214813" y="1997075"/>
          <p14:tracePt t="27776" x="4281488" y="2073275"/>
          <p14:tracePt t="27783" x="4341813" y="2149475"/>
          <p14:tracePt t="27789" x="4392613" y="2227263"/>
          <p14:tracePt t="27797" x="4425950" y="2293938"/>
          <p14:tracePt t="27804" x="4443413" y="2328863"/>
          <p14:tracePt t="27813" x="4443413" y="2371725"/>
          <p14:tracePt t="27817" x="4443413" y="2405063"/>
          <p14:tracePt t="27825" x="4443413" y="2438400"/>
          <p14:tracePt t="27832" x="4443413" y="2489200"/>
          <p14:tracePt t="27839" x="4410075" y="2541588"/>
          <p14:tracePt t="27845" x="4400550" y="2582863"/>
          <p14:tracePt t="27853" x="4384675" y="2633663"/>
          <p14:tracePt t="27861" x="4367213" y="2660650"/>
          <p14:tracePt t="27868" x="4349750" y="2693988"/>
          <p14:tracePt t="27874" x="4341813" y="2727325"/>
          <p14:tracePt t="27882" x="4324350" y="2744788"/>
          <p14:tracePt t="27888" x="4316413" y="2762250"/>
          <p14:tracePt t="27896" x="4316413" y="2787650"/>
          <p14:tracePt t="27902" x="4298950" y="2813050"/>
          <p14:tracePt t="27909" x="4273550" y="2830513"/>
          <p14:tracePt t="27917" x="4256088" y="2855913"/>
          <p14:tracePt t="27924" x="4248150" y="2871788"/>
          <p14:tracePt t="27930" x="4205288" y="2922588"/>
          <p14:tracePt t="27937" x="4137025" y="2965450"/>
          <p14:tracePt t="27946" x="4070350" y="3008313"/>
          <p14:tracePt t="27951" x="3984625" y="3041650"/>
          <p14:tracePt t="27959" x="3865563" y="3084513"/>
          <p14:tracePt t="27966" x="3797300" y="3094038"/>
          <p14:tracePt t="27973" x="3721100" y="3109913"/>
          <p14:tracePt t="27981" x="3652838" y="3109913"/>
          <p14:tracePt t="27986" x="3576638" y="3109913"/>
          <p14:tracePt t="27994" x="3517900" y="3094038"/>
          <p14:tracePt t="28000" x="3467100" y="3076575"/>
          <p14:tracePt t="28008" x="3389313" y="3041650"/>
          <p14:tracePt t="28015" x="3355975" y="3025775"/>
          <p14:tracePt t="28022" x="3322638" y="3008313"/>
          <p14:tracePt t="28029" x="3297238" y="3000375"/>
          <p14:tracePt t="28036" x="3287713" y="2990850"/>
          <p14:tracePt t="28042" x="3270250" y="2965450"/>
          <p14:tracePt t="28050" x="3254375" y="2957513"/>
          <p14:tracePt t="28057" x="3236913" y="2949575"/>
          <p14:tracePt t="28064" x="3228975" y="2932113"/>
          <p14:tracePt t="28071" x="3219450" y="2922588"/>
          <p14:tracePt t="28079" x="3211513" y="2906713"/>
          <p14:tracePt t="28086" x="3194050" y="2897188"/>
          <p14:tracePt t="28093" x="3186113" y="2881313"/>
          <p14:tracePt t="28101" x="3168650" y="2863850"/>
          <p14:tracePt t="28106" x="3168650" y="2838450"/>
          <p14:tracePt t="28113" x="3152775" y="2820988"/>
          <p14:tracePt t="28121" x="3152775" y="2787650"/>
          <p14:tracePt t="28129" x="3135313" y="2762250"/>
          <p14:tracePt t="28135" x="3127375" y="2727325"/>
          <p14:tracePt t="28142" x="3127375" y="2719388"/>
          <p14:tracePt t="28150" x="3127375" y="2676525"/>
          <p14:tracePt t="28156" x="3117850" y="2625725"/>
          <p14:tracePt t="28163" x="3117850" y="2600325"/>
          <p14:tracePt t="28171" x="3117850" y="2574925"/>
          <p14:tracePt t="28177" x="3117850" y="2541588"/>
          <p14:tracePt t="28183" x="3117850" y="2498725"/>
          <p14:tracePt t="28192" x="3127375" y="2473325"/>
          <p14:tracePt t="28199" x="3135313" y="2438400"/>
          <p14:tracePt t="28205" x="3135313" y="2422525"/>
          <p14:tracePt t="28213" x="3143250" y="2397125"/>
          <p14:tracePt t="28219" x="3143250" y="2379663"/>
          <p14:tracePt t="28227" x="3152775" y="2371725"/>
          <p14:tracePt t="28247" x="3178175" y="2311400"/>
          <p14:tracePt t="28255" x="3194050" y="2293938"/>
          <p14:tracePt t="28262" x="3211513" y="2278063"/>
          <p14:tracePt t="28268" x="3219450" y="2252663"/>
          <p14:tracePt t="28276" x="3244850" y="2235200"/>
          <p14:tracePt t="28283" x="3279775" y="2217738"/>
          <p14:tracePt t="28290" x="3322638" y="2192338"/>
          <p14:tracePt t="28298" x="3330575" y="2174875"/>
          <p14:tracePt t="28304" x="3363913" y="2166938"/>
          <p14:tracePt t="28311" x="3414713" y="2149475"/>
          <p14:tracePt t="28318" x="3441700" y="2141538"/>
          <p14:tracePt t="28325" x="3457575" y="2141538"/>
          <p14:tracePt t="28332" x="3475038" y="2141538"/>
          <p14:tracePt t="28339" x="3517900" y="2141538"/>
          <p14:tracePt t="28346" x="3551238" y="2141538"/>
          <p14:tracePt t="28353" x="3627438" y="2141538"/>
          <p14:tracePt t="28362" x="3713163" y="2159000"/>
          <p14:tracePt t="28366" x="3771900" y="2174875"/>
          <p14:tracePt t="28374" x="3873500" y="2217738"/>
          <p14:tracePt t="28381" x="3984625" y="2278063"/>
          <p14:tracePt t="28388" x="4060825" y="2319338"/>
          <p14:tracePt t="28394" x="4121150" y="2379663"/>
          <p14:tracePt t="28403" x="4162425" y="2413000"/>
          <p14:tracePt t="28410" x="4197350" y="2447925"/>
          <p14:tracePt t="28416" x="4222750" y="2455863"/>
          <p14:tracePt t="28424" x="4240213" y="2481263"/>
          <p14:tracePt t="28432" x="4256088" y="2506663"/>
          <p14:tracePt t="28437" x="4265613" y="2524125"/>
          <p14:tracePt t="28446" x="4273550" y="2549525"/>
          <p14:tracePt t="28452" x="4273550" y="2566988"/>
          <p14:tracePt t="28459" x="4273550" y="2582863"/>
          <p14:tracePt t="28467" x="4273550" y="2600325"/>
          <p14:tracePt t="28473" x="4273550" y="2617788"/>
          <p14:tracePt t="28479" x="4273550" y="2633663"/>
          <p14:tracePt t="28487" x="4273550" y="2651125"/>
          <p14:tracePt t="28494" x="4273550" y="2676525"/>
          <p14:tracePt t="28501" x="4273550" y="2701925"/>
          <p14:tracePt t="28508" x="4256088" y="2736850"/>
          <p14:tracePt t="28515" x="4222750" y="2787650"/>
          <p14:tracePt t="28522" x="4214813" y="2820988"/>
          <p14:tracePt t="28529" x="4179888" y="2855913"/>
          <p14:tracePt t="28536" x="4121150" y="2906713"/>
          <p14:tracePt t="28543" x="4070350" y="2957513"/>
          <p14:tracePt t="28551" x="4010025" y="3025775"/>
          <p14:tracePt t="28557" x="3900488" y="3084513"/>
          <p14:tracePt t="28564" x="3771900" y="3144838"/>
          <p14:tracePt t="28572" x="3678238" y="3178175"/>
          <p14:tracePt t="28580" x="3551238" y="3211513"/>
          <p14:tracePt t="28586" x="3398838" y="3211513"/>
          <p14:tracePt t="28592" x="3313113" y="3211513"/>
          <p14:tracePt t="28599" x="3228975" y="3211513"/>
          <p14:tracePt t="28606" x="3109913" y="3195638"/>
          <p14:tracePt t="28612" x="2982913" y="3186113"/>
          <p14:tracePt t="28621" x="2879725" y="3160713"/>
          <p14:tracePt t="28629" x="2820988" y="3135313"/>
          <p14:tracePt t="28635" x="2744788" y="3101975"/>
          <p14:tracePt t="28642" x="2693988" y="3067050"/>
          <p14:tracePt t="28649" x="2659063" y="3051175"/>
          <p14:tracePt t="28656" x="2608263" y="3025775"/>
          <p14:tracePt t="28663" x="2557463" y="2990850"/>
          <p14:tracePt t="28670" x="2524125" y="2974975"/>
          <p14:tracePt t="28677" x="2489200" y="2940050"/>
          <p14:tracePt t="28684" x="2471738" y="2922588"/>
          <p14:tracePt t="28692" x="2446338" y="2889250"/>
          <p14:tracePt t="28699" x="2420938" y="2855913"/>
          <p14:tracePt t="28705" x="2405063" y="2830513"/>
          <p14:tracePt t="28712" x="2395538" y="2795588"/>
          <p14:tracePt t="28719" x="2387600" y="2762250"/>
          <p14:tracePt t="28726" x="2387600" y="2719388"/>
          <p14:tracePt t="28733" x="2379663" y="2660650"/>
          <p14:tracePt t="28741" x="2379663" y="2617788"/>
          <p14:tracePt t="28748" x="2379663" y="2574925"/>
          <p14:tracePt t="28754" x="2379663" y="2516188"/>
          <p14:tracePt t="28762" x="2387600" y="2463800"/>
          <p14:tracePt t="28769" x="2405063" y="2405063"/>
          <p14:tracePt t="28775" x="2430463" y="2328863"/>
          <p14:tracePt t="28783" x="2471738" y="2252663"/>
          <p14:tracePt t="28790" x="2506663" y="2174875"/>
          <p14:tracePt t="28797" x="2549525" y="2098675"/>
          <p14:tracePt t="28804" x="2600325" y="2047875"/>
          <p14:tracePt t="28812" x="2633663" y="1997075"/>
          <p14:tracePt t="28818" x="2668588" y="1971675"/>
          <p14:tracePt t="28825" x="2684463" y="1954213"/>
          <p14:tracePt t="28833" x="2709863" y="1928813"/>
          <p14:tracePt t="28839" x="2727325" y="1903413"/>
          <p14:tracePt t="28847" x="2752725" y="1885950"/>
          <p14:tracePt t="28854" x="2778125" y="1878013"/>
          <p14:tracePt t="28861" x="2803525" y="1860550"/>
          <p14:tracePt t="28867" x="2838450" y="1860550"/>
          <p14:tracePt t="28874" x="2854325" y="1844675"/>
          <p14:tracePt t="28882" x="2905125" y="1835150"/>
          <p14:tracePt t="28888" x="2947988" y="1835150"/>
          <p14:tracePt t="28896" x="3033713" y="1819275"/>
          <p14:tracePt t="28903" x="3092450" y="1819275"/>
          <p14:tracePt t="28910" x="3160713" y="1827213"/>
          <p14:tracePt t="28917" x="3236913" y="1835150"/>
          <p14:tracePt t="28923" x="3297238" y="1852613"/>
          <p14:tracePt t="28931" x="3389313" y="1885950"/>
          <p14:tracePt t="28938" x="3449638" y="1920875"/>
          <p14:tracePt t="28944" x="3525838" y="1963738"/>
          <p14:tracePt t="28951" x="3586163" y="1997075"/>
          <p14:tracePt t="28959" x="3636963" y="2039938"/>
          <p14:tracePt t="28977" x="3840163" y="2174875"/>
          <p14:tracePt t="28980" x="3883025" y="2227263"/>
          <p14:tracePt t="28987" x="3916363" y="2268538"/>
          <p14:tracePt t="28996" x="3959225" y="2319338"/>
          <p14:tracePt t="28999" x="3976688" y="2354263"/>
          <p14:tracePt t="29008" x="3984625" y="2371725"/>
          <p14:tracePt t="29015" x="3992563" y="2387600"/>
          <p14:tracePt t="29023" x="3992563" y="2397125"/>
          <p14:tracePt t="29029" x="3992563" y="2405063"/>
          <p14:tracePt t="29036" x="3992563" y="2413000"/>
          <p14:tracePt t="29044" x="3992563" y="2422525"/>
          <p14:tracePt t="29051" x="3992563" y="2430463"/>
          <p14:tracePt t="29064" x="3992563" y="2438400"/>
          <p14:tracePt t="29071" x="3992563" y="2447925"/>
          <p14:tracePt t="29086" x="3992563" y="2455863"/>
          <p14:tracePt t="29092" x="3992563" y="2463800"/>
          <p14:tracePt t="29106" x="3992563" y="2473325"/>
          <p14:tracePt t="29120" x="3992563" y="2481263"/>
          <p14:tracePt t="29129" x="3992563" y="2489200"/>
          <p14:tracePt t="29149" x="3992563" y="2498725"/>
          <p14:tracePt t="29156" x="3992563" y="2506663"/>
          <p14:tracePt t="29179" x="3992563" y="2516188"/>
          <p14:tracePt t="29192" x="3984625" y="2524125"/>
          <p14:tracePt t="29212" x="3984625" y="2532063"/>
          <p14:tracePt t="29247" x="3984625" y="2541588"/>
          <p14:tracePt t="29269" x="3984625" y="2549525"/>
          <p14:tracePt t="29311" x="3984625" y="2557463"/>
          <p14:tracePt t="29325" x="3984625" y="2566988"/>
          <p14:tracePt t="29346" x="3984625" y="2574925"/>
          <p14:tracePt t="29523" x="3976688" y="2574925"/>
          <p14:tracePt t="29613" x="3967163" y="2574925"/>
          <p14:tracePt t="29748" x="3967163" y="2582863"/>
          <p14:tracePt t="29769" x="3967163" y="2592388"/>
          <p14:tracePt t="29776" x="3959225" y="2592388"/>
          <p14:tracePt t="29805" x="3959225" y="2600325"/>
          <p14:tracePt t="29813" x="3951288" y="2600325"/>
          <p14:tracePt t="29819" x="3951288" y="2608263"/>
          <p14:tracePt t="29825" x="3941763" y="2617788"/>
          <p14:tracePt t="29840" x="3933825" y="2617788"/>
          <p14:tracePt t="29846" x="3933825" y="2625725"/>
          <p14:tracePt t="29853" x="3916363" y="2633663"/>
          <p14:tracePt t="29867" x="3900488" y="2633663"/>
          <p14:tracePt t="29875" x="3883025" y="2643188"/>
          <p14:tracePt t="29881" x="3873500" y="2651125"/>
          <p14:tracePt t="29888" x="3840163" y="2668588"/>
          <p14:tracePt t="29896" x="3814763" y="2686050"/>
          <p14:tracePt t="29903" x="3771900" y="2693988"/>
          <p14:tracePt t="29910" x="3703638" y="2727325"/>
          <p14:tracePt t="29917" x="3602038" y="2744788"/>
          <p14:tracePt t="29924" x="3500438" y="2778125"/>
          <p14:tracePt t="29931" x="3398838" y="2805113"/>
          <p14:tracePt t="29938" x="3373438" y="2805113"/>
          <p14:tracePt t="29945" x="3338513" y="2813050"/>
          <p14:tracePt t="29952" x="3313113" y="2813050"/>
          <p14:tracePt t="29964" x="3279775" y="2820988"/>
          <p14:tracePt t="29973" x="3254375" y="2820988"/>
          <p14:tracePt t="29979" x="3244850" y="2820988"/>
          <p14:tracePt t="29996" x="3236913" y="2820988"/>
          <p14:tracePt t="30000" x="3228975" y="2820988"/>
          <p14:tracePt t="30016" x="3219450" y="2820988"/>
          <p14:tracePt t="30030" x="3211513" y="2820988"/>
          <p14:tracePt t="30036" x="3203575" y="2820988"/>
          <p14:tracePt t="30058" x="3194050" y="2820988"/>
          <p14:tracePt t="30065" x="3186113" y="2820988"/>
          <p14:tracePt t="30100" x="3178175" y="2820988"/>
          <p14:tracePt t="30122" x="3168650" y="2820988"/>
          <p14:tracePt t="30156" x="3160713" y="2820988"/>
          <p14:tracePt t="30298" x="3160713" y="2813050"/>
          <p14:tracePt t="30353" x="3160713" y="2805113"/>
          <p14:tracePt t="30382" x="3160713" y="2795588"/>
          <p14:tracePt t="30417" x="3152775" y="2795588"/>
          <p14:tracePt t="30425" x="3152775" y="2787650"/>
          <p14:tracePt t="30439" x="3152775" y="2778125"/>
          <p14:tracePt t="30446" x="3143250" y="2778125"/>
          <p14:tracePt t="30459" x="3135313" y="2762250"/>
          <p14:tracePt t="30467" x="3127375" y="2744788"/>
          <p14:tracePt t="30474" x="3117850" y="2744788"/>
          <p14:tracePt t="30480" x="3117850" y="2727325"/>
          <p14:tracePt t="30488" x="3100388" y="2701925"/>
          <p14:tracePt t="30502" x="3092450" y="2686050"/>
          <p14:tracePt t="30508" x="3074988" y="2676525"/>
          <p14:tracePt t="30515" x="3074988" y="2668588"/>
          <p14:tracePt t="30523" x="3059113" y="2660650"/>
          <p14:tracePt t="30529" x="3059113" y="2633663"/>
          <p14:tracePt t="30536" x="3049588" y="2625725"/>
          <p14:tracePt t="30544" x="3041650" y="2608263"/>
          <p14:tracePt t="30551" x="3041650" y="2592388"/>
          <p14:tracePt t="30558" x="3033713" y="2566988"/>
          <p14:tracePt t="30565" x="3024188" y="2557463"/>
          <p14:tracePt t="30572" x="3016250" y="2532063"/>
          <p14:tracePt t="30579" x="3016250" y="2516188"/>
          <p14:tracePt t="30585" x="3008313" y="2498725"/>
          <p14:tracePt t="30592" x="3008313" y="2473325"/>
          <p14:tracePt t="30600" x="3008313" y="2455863"/>
          <p14:tracePt t="30614" x="3008313" y="2438400"/>
          <p14:tracePt t="30621" x="3008313" y="2430463"/>
          <p14:tracePt t="30629" x="3008313" y="2422525"/>
          <p14:tracePt t="30635" x="3008313" y="2413000"/>
          <p14:tracePt t="30642" x="3008313" y="2405063"/>
          <p14:tracePt t="30650" x="3008313" y="2397125"/>
          <p14:tracePt t="30657" x="3008313" y="2387600"/>
          <p14:tracePt t="30670" x="2998788" y="2387600"/>
          <p14:tracePt t="30679" x="2998788" y="2379663"/>
          <p14:tracePt t="30691" x="2990850" y="2371725"/>
          <p14:tracePt t="30705" x="2990850" y="2362200"/>
          <p14:tracePt t="30734" x="2982913" y="2362200"/>
          <p14:tracePt t="30747" x="2973388" y="2362200"/>
          <p14:tracePt t="30770" x="2965450" y="2362200"/>
          <p14:tracePt t="30811" x="2955925" y="2362200"/>
          <p14:tracePt t="30832" x="2947988" y="2362200"/>
          <p14:tracePt t="30853" x="2947988" y="2371725"/>
          <p14:tracePt t="30868" x="2940050" y="2371725"/>
          <p14:tracePt t="30881" x="2940050" y="2379663"/>
          <p14:tracePt t="30980" x="2940050" y="2387600"/>
          <p14:tracePt t="30987" x="2940050" y="2397125"/>
          <p14:tracePt t="31037" x="2940050" y="2405063"/>
          <p14:tracePt t="31044" x="2940050" y="2413000"/>
          <p14:tracePt t="31051" x="2940050" y="2422525"/>
          <p14:tracePt t="31086" x="2940050" y="2438400"/>
          <p14:tracePt t="31093" x="2940050" y="2447925"/>
          <p14:tracePt t="31107" x="2940050" y="2455863"/>
          <p14:tracePt t="31114" x="2947988" y="2473325"/>
          <p14:tracePt t="31121" x="2955925" y="2489200"/>
          <p14:tracePt t="31127" x="2955925" y="2506663"/>
          <p14:tracePt t="31135" x="2965450" y="2516188"/>
          <p14:tracePt t="31142" x="2973388" y="2541588"/>
          <p14:tracePt t="31149" x="2982913" y="2557463"/>
          <p14:tracePt t="31156" x="2990850" y="2574925"/>
          <p14:tracePt t="31171" x="2990850" y="2600325"/>
          <p14:tracePt t="31185" x="2998788" y="2608263"/>
          <p14:tracePt t="31192" x="3008313" y="2625725"/>
          <p14:tracePt t="31206" x="3016250" y="2633663"/>
          <p14:tracePt t="31212" x="3016250" y="2651125"/>
          <p14:tracePt t="31220" x="3024188" y="2651125"/>
          <p14:tracePt t="31229" x="3033713" y="2660650"/>
          <p14:tracePt t="31233" x="3033713" y="2668588"/>
          <p14:tracePt t="31241" x="3033713" y="2676525"/>
          <p14:tracePt t="31247" x="3041650" y="2676525"/>
          <p14:tracePt t="31254" x="3049588" y="2676525"/>
          <p14:tracePt t="31262" x="3049588" y="2686050"/>
          <p14:tracePt t="31268" x="3059113" y="2693988"/>
          <p14:tracePt t="31277" x="3067050" y="2693988"/>
          <p14:tracePt t="31284" x="3074988" y="2693988"/>
          <p14:tracePt t="31291" x="3084513" y="2701925"/>
          <p14:tracePt t="31297" x="3100388" y="2711450"/>
          <p14:tracePt t="31304" x="3135313" y="2727325"/>
          <p14:tracePt t="31311" x="3160713" y="2736850"/>
          <p14:tracePt t="31318" x="3203575" y="2736850"/>
          <p14:tracePt t="31325" x="3254375" y="2752725"/>
          <p14:tracePt t="31333" x="3363913" y="2770188"/>
          <p14:tracePt t="31340" x="3441700" y="2778125"/>
          <p14:tracePt t="31347" x="3467100" y="2787650"/>
          <p14:tracePt t="31354" x="3500438" y="2795588"/>
          <p14:tracePt t="31360" x="3533775" y="2795588"/>
          <p14:tracePt t="31367" x="3559175" y="2805113"/>
          <p14:tracePt t="31374" x="3576638" y="2805113"/>
          <p14:tracePt t="31382" x="3594100" y="2805113"/>
          <p14:tracePt t="31389" x="3602038" y="2805113"/>
          <p14:tracePt t="31403" x="3619500" y="2805113"/>
          <p14:tracePt t="31410" x="3636963" y="2805113"/>
          <p14:tracePt t="31424" x="3652838" y="2805113"/>
          <p14:tracePt t="31431" x="3662363" y="2795588"/>
          <p14:tracePt t="31438" x="3678238" y="2778125"/>
          <p14:tracePt t="31445" x="3695700" y="2770188"/>
          <p14:tracePt t="31452" x="3721100" y="2744788"/>
          <p14:tracePt t="31459" x="3738563" y="2727325"/>
          <p14:tracePt t="31466" x="3763963" y="2693988"/>
          <p14:tracePt t="31473" x="3781425" y="2660650"/>
          <p14:tracePt t="31481" x="3814763" y="2592388"/>
          <p14:tracePt t="31487" x="3840163" y="2541588"/>
          <p14:tracePt t="31495" x="3848100" y="2498725"/>
          <p14:tracePt t="31501" x="3865563" y="2447925"/>
          <p14:tracePt t="31509" x="3873500" y="2422525"/>
          <p14:tracePt t="31516" x="3883025" y="2387600"/>
          <p14:tracePt t="31522" x="3883025" y="2362200"/>
          <p14:tracePt t="31529" x="3883025" y="2328863"/>
          <p14:tracePt t="31536" x="3883025" y="2293938"/>
          <p14:tracePt t="31544" x="3883025" y="2278063"/>
          <p14:tracePt t="31550" x="3883025" y="2243138"/>
          <p14:tracePt t="31558" x="3873500" y="2217738"/>
          <p14:tracePt t="31565" x="3873500" y="2200275"/>
          <p14:tracePt t="31571" x="3857625" y="2174875"/>
          <p14:tracePt t="31578" x="3832225" y="2149475"/>
          <p14:tracePt t="31586" x="3814763" y="2133600"/>
          <p14:tracePt t="31592" x="3789363" y="2108200"/>
          <p14:tracePt t="31600" x="3763963" y="2082800"/>
          <p14:tracePt t="31607" x="3729038" y="2055813"/>
          <p14:tracePt t="31615" x="3678238" y="2030413"/>
          <p14:tracePt t="31622" x="3644900" y="1997075"/>
          <p14:tracePt t="31628" x="3568700" y="1979613"/>
          <p14:tracePt t="31635" x="3467100" y="1928813"/>
          <p14:tracePt t="31642" x="3389313" y="1911350"/>
          <p14:tracePt t="31649" x="3313113" y="1885950"/>
          <p14:tracePt t="31656" x="3228975" y="1870075"/>
          <p14:tracePt t="31664" x="3152775" y="1852613"/>
          <p14:tracePt t="31672" x="3092450" y="1844675"/>
          <p14:tracePt t="31679" x="3049588" y="1844675"/>
          <p14:tracePt t="31684" x="3024188" y="1835150"/>
          <p14:tracePt t="31692" x="2998788" y="1835150"/>
          <p14:tracePt t="31699" x="2973388" y="1835150"/>
          <p14:tracePt t="31706" x="2947988" y="1835150"/>
          <p14:tracePt t="31713" x="2922588" y="1844675"/>
          <p14:tracePt t="31720" x="2914650" y="1852613"/>
          <p14:tracePt t="31729" x="2889250" y="1852613"/>
          <p14:tracePt t="31733" x="2871788" y="1860550"/>
          <p14:tracePt t="31741" x="2854325" y="1878013"/>
          <p14:tracePt t="31748" x="2828925" y="1885950"/>
          <p14:tracePt t="31755" x="2811463" y="1903413"/>
          <p14:tracePt t="31761" x="2786063" y="1911350"/>
          <p14:tracePt t="31769" x="2770188" y="1920875"/>
          <p14:tracePt t="31777" x="2770188" y="1938338"/>
          <p14:tracePt t="31784" x="2744788" y="1954213"/>
          <p14:tracePt t="31790" x="2727325" y="1971675"/>
          <p14:tracePt t="31796" x="2719388" y="1979613"/>
          <p14:tracePt t="31804" x="2693988" y="1997075"/>
          <p14:tracePt t="31812" x="2676525" y="2022475"/>
          <p14:tracePt t="31818" x="2651125" y="2055813"/>
          <p14:tracePt t="31826" x="2641600" y="2082800"/>
          <p14:tracePt t="31833" x="2633663" y="2098675"/>
          <p14:tracePt t="31840" x="2616200" y="2116138"/>
          <p14:tracePt t="31847" x="2600325" y="2149475"/>
          <p14:tracePt t="31853" x="2590800" y="2184400"/>
          <p14:tracePt t="31861" x="2574925" y="2209800"/>
          <p14:tracePt t="31867" x="2557463" y="2243138"/>
          <p14:tracePt t="31875" x="2540000" y="2268538"/>
          <p14:tracePt t="31882" x="2540000" y="2293938"/>
          <p14:tracePt t="31889" x="2524125" y="2303463"/>
          <p14:tracePt t="31895" x="2524125" y="2328863"/>
          <p14:tracePt t="31903" x="2524125" y="2344738"/>
          <p14:tracePt t="31910" x="2514600" y="2362200"/>
          <p14:tracePt t="31916" x="2514600" y="2379663"/>
          <p14:tracePt t="31923" x="2506663" y="2397125"/>
          <p14:tracePt t="31931" x="2506663" y="2405063"/>
          <p14:tracePt t="31938" x="2506663" y="2422525"/>
          <p14:tracePt t="31945" x="2506663" y="2447925"/>
          <p14:tracePt t="31952" x="2506663" y="2455863"/>
          <p14:tracePt t="31959" x="2506663" y="2473325"/>
          <p14:tracePt t="31966" x="2506663" y="2489200"/>
          <p14:tracePt t="31973" x="2506663" y="2498725"/>
          <p14:tracePt t="31980" x="2514600" y="2524125"/>
          <p14:tracePt t="31988" x="2514600" y="2532063"/>
          <p14:tracePt t="31996" x="2514600" y="2557463"/>
          <p14:tracePt t="32013" x="2532063" y="2592388"/>
          <p14:tracePt t="32023" x="2549525" y="2617788"/>
          <p14:tracePt t="32029" x="2557463" y="2643188"/>
          <p14:tracePt t="32036" x="2565400" y="2651125"/>
          <p14:tracePt t="32046" x="2574925" y="2668588"/>
          <p14:tracePt t="32050" x="2590800" y="2686050"/>
          <p14:tracePt t="32058" x="2616200" y="2719388"/>
          <p14:tracePt t="32066" x="2633663" y="2736850"/>
          <p14:tracePt t="32072" x="2651125" y="2744788"/>
          <p14:tracePt t="32078" x="2668588" y="2770188"/>
          <p14:tracePt t="32086" x="2676525" y="2787650"/>
          <p14:tracePt t="32093" x="2701925" y="2813050"/>
          <p14:tracePt t="32100" x="2727325" y="2838450"/>
          <p14:tracePt t="32108" x="2752725" y="2855913"/>
          <p14:tracePt t="32116" x="2770188" y="2889250"/>
          <p14:tracePt t="32121" x="2795588" y="2922588"/>
          <p14:tracePt t="32129" x="2811463" y="2940050"/>
          <p14:tracePt t="32135" x="2838450" y="2974975"/>
          <p14:tracePt t="32142" x="2863850" y="3008313"/>
          <p14:tracePt t="32149" x="2879725" y="3025775"/>
          <p14:tracePt t="32157" x="2897188" y="3059113"/>
          <p14:tracePt t="32164" x="2922588" y="3076575"/>
          <p14:tracePt t="32172" x="2947988" y="3101975"/>
          <p14:tracePt t="32179" x="2965450" y="3127375"/>
          <p14:tracePt t="32183" x="2982913" y="3144838"/>
          <p14:tracePt t="32192" x="2998788" y="3160713"/>
          <p14:tracePt t="32200" x="3016250" y="3195638"/>
          <p14:tracePt t="32205" x="3033713" y="3221038"/>
          <p14:tracePt t="32213" x="3049588" y="3246438"/>
          <p14:tracePt t="32219" x="3049588" y="3254375"/>
          <p14:tracePt t="32229" x="3067050" y="3289300"/>
          <p14:tracePt t="32233" x="3084513" y="3330575"/>
          <p14:tracePt t="32241" x="3092450" y="3348038"/>
          <p14:tracePt t="32248" x="3092450" y="3373438"/>
          <p14:tracePt t="32255" x="3100388" y="3408363"/>
          <p14:tracePt t="32262" x="3109913" y="3441700"/>
          <p14:tracePt t="32270" x="3109913" y="3449638"/>
          <p14:tracePt t="32277" x="3109913" y="3484563"/>
          <p14:tracePt t="32284" x="3109913" y="3517900"/>
          <p14:tracePt t="32290" x="3109913" y="3543300"/>
          <p14:tracePt t="32298" x="3100388" y="3603625"/>
          <p14:tracePt t="32304" x="3074988" y="3679825"/>
          <p14:tracePt t="32312" x="3041650" y="3781425"/>
          <p14:tracePt t="32318" x="2998788" y="3900488"/>
          <p14:tracePt t="32326" x="2947988" y="4019550"/>
          <p14:tracePt t="32333" x="2922588" y="4079875"/>
          <p14:tracePt t="32340" x="2879725" y="4156075"/>
          <p14:tracePt t="32348" x="2838450" y="4206875"/>
          <p14:tracePt t="32354" x="2820988" y="4232275"/>
          <p14:tracePt t="32363" x="2803525" y="4249738"/>
          <p14:tracePt t="32367" x="2786063" y="4265613"/>
          <p14:tracePt t="32374" x="2778125" y="4275138"/>
          <p14:tracePt t="32382" x="2770188" y="4283075"/>
          <p14:tracePt t="32389" x="2752725" y="4300538"/>
          <p14:tracePt t="32403" x="2744788" y="4300538"/>
          <p14:tracePt t="32410" x="2735263" y="4308475"/>
          <p14:tracePt t="32416" x="2727325" y="4316413"/>
          <p14:tracePt t="32424" x="2719388" y="4325938"/>
          <p14:tracePt t="32429" x="2701925" y="4341813"/>
          <p14:tracePt t="32438" x="2684463" y="4351338"/>
          <p14:tracePt t="32446" x="2676525" y="4368800"/>
          <p14:tracePt t="32453" x="2659063" y="4376738"/>
          <p14:tracePt t="32460" x="2633663" y="4384675"/>
          <p14:tracePt t="32466" x="2625725" y="4394200"/>
          <p14:tracePt t="32958" x="2625725" y="4384675"/>
          <p14:tracePt t="32965" x="2641600" y="4368800"/>
          <p14:tracePt t="32971" x="2659063" y="4341813"/>
          <p14:tracePt t="32979" x="2684463" y="4291013"/>
          <p14:tracePt t="32987" x="2727325" y="4265613"/>
          <p14:tracePt t="32995" x="2760663" y="4232275"/>
          <p14:tracePt t="33001" x="2795588" y="4197350"/>
          <p14:tracePt t="33008" x="2863850" y="4156075"/>
          <p14:tracePt t="33016" x="2922588" y="4130675"/>
          <p14:tracePt t="33021" x="2990850" y="4095750"/>
          <p14:tracePt t="33028" x="3033713" y="4087813"/>
          <p14:tracePt t="33036" x="3084513" y="4070350"/>
          <p14:tracePt t="33042" x="3109913" y="4070350"/>
          <p14:tracePt t="33050" x="3135313" y="4070350"/>
          <p14:tracePt t="33057" x="3160713" y="4070350"/>
          <p14:tracePt t="33064" x="3178175" y="4070350"/>
          <p14:tracePt t="33072" x="3186113" y="4070350"/>
          <p14:tracePt t="33079" x="3194050" y="4070350"/>
          <p14:tracePt t="33085" x="3203575" y="4070350"/>
          <p14:tracePt t="33092" x="3211513" y="4070350"/>
          <p14:tracePt t="33100" x="3211513" y="4079875"/>
          <p14:tracePt t="33107" x="3219450" y="4087813"/>
          <p14:tracePt t="33113" x="3228975" y="4087813"/>
          <p14:tracePt t="33130" x="3236913" y="4095750"/>
          <p14:tracePt t="33134" x="3236913" y="4121150"/>
          <p14:tracePt t="33142" x="3244850" y="4130675"/>
          <p14:tracePt t="33149" x="3244850" y="4146550"/>
          <p14:tracePt t="33155" x="3244850" y="4171950"/>
          <p14:tracePt t="33163" x="3244850" y="4206875"/>
          <p14:tracePt t="33171" x="3236913" y="4224338"/>
          <p14:tracePt t="33180" x="3211513" y="4257675"/>
          <p14:tracePt t="33184" x="3178175" y="4308475"/>
          <p14:tracePt t="33191" x="3143250" y="4351338"/>
          <p14:tracePt t="33199" x="3067050" y="4402138"/>
          <p14:tracePt t="33205" x="2922588" y="4495800"/>
          <p14:tracePt t="33214" x="2719388" y="4554538"/>
          <p14:tracePt t="33219" x="2590800" y="4564063"/>
          <p14:tracePt t="33227" x="2379663" y="4554538"/>
          <p14:tracePt t="33236" x="2124075" y="4495800"/>
          <p14:tracePt t="33241" x="1971675" y="4445000"/>
          <p14:tracePt t="33246" x="1801813" y="4341813"/>
          <p14:tracePt t="33255" x="1724025" y="4300538"/>
          <p14:tracePt t="33264" x="1657350" y="4232275"/>
          <p14:tracePt t="33268" x="1563688" y="4138613"/>
          <p14:tracePt t="33276" x="1520825" y="4079875"/>
          <p14:tracePt t="33284" x="1477963" y="3986213"/>
          <p14:tracePt t="33289" x="1444625" y="3908425"/>
          <p14:tracePt t="33296" x="1419225" y="3781425"/>
          <p14:tracePt t="33304" x="1419225" y="3629025"/>
          <p14:tracePt t="33314" x="1419225" y="3416300"/>
          <p14:tracePt t="33319" x="1427163" y="3203575"/>
          <p14:tracePt t="33325" x="1470025" y="2949575"/>
          <p14:tracePt t="33332" x="1512888" y="2752725"/>
          <p14:tracePt t="33339" x="1579563" y="2524125"/>
          <p14:tracePt t="33345" x="1647825" y="2311400"/>
          <p14:tracePt t="33352" x="1708150" y="2108200"/>
          <p14:tracePt t="33360" x="1766888" y="1997075"/>
          <p14:tracePt t="33368" x="1801813" y="1903413"/>
          <p14:tracePt t="33374" x="1835150" y="1844675"/>
          <p14:tracePt t="33382" x="1860550" y="1801813"/>
          <p14:tracePt t="33388" x="1878013" y="1776413"/>
          <p14:tracePt t="33396" x="1893888" y="1758950"/>
          <p14:tracePt t="33402" x="1903413" y="1758950"/>
          <p14:tracePt t="33416" x="1911350" y="1741488"/>
          <p14:tracePt t="33430" x="1920875" y="1741488"/>
          <p14:tracePt t="33446" x="1928813" y="1733550"/>
          <p14:tracePt t="33688" x="1631950" y="1427163"/>
          <p14:tracePt t="33696" x="1317625" y="1096963"/>
          <p14:tracePt t="33705" x="985838" y="765175"/>
          <p14:tracePt t="33712" x="722313" y="458788"/>
          <p14:tracePt t="33720" x="534988" y="220663"/>
          <p14:tracePt t="33730" x="390525" y="682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B4136E-709B-480B-92EF-527AD901FB95}"/>
              </a:ext>
            </a:extLst>
          </p:cNvPr>
          <p:cNvSpPr/>
          <p:nvPr/>
        </p:nvSpPr>
        <p:spPr>
          <a:xfrm>
            <a:off x="363893" y="2505670"/>
            <a:ext cx="6629401" cy="2759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EBBD9A-B689-4650-A001-1EAFFD775629}"/>
              </a:ext>
            </a:extLst>
          </p:cNvPr>
          <p:cNvSpPr/>
          <p:nvPr/>
        </p:nvSpPr>
        <p:spPr>
          <a:xfrm>
            <a:off x="154343" y="195873"/>
            <a:ext cx="100708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10. Get the Top 3 products in each division that have a high </a:t>
            </a: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total_sold_quantity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in the </a:t>
            </a: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fiscal_year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2021? The final output contains these fields, division </a:t>
            </a:r>
          </a:p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													  </a:t>
            </a: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product_code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</a:t>
            </a:r>
          </a:p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													  product </a:t>
            </a: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total_sold_quantity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														  </a:t>
            </a: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rank_order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5F59-3F11-4B15-88E0-20EEAC442F52}"/>
              </a:ext>
            </a:extLst>
          </p:cNvPr>
          <p:cNvSpPr/>
          <p:nvPr/>
        </p:nvSpPr>
        <p:spPr>
          <a:xfrm>
            <a:off x="592493" y="2592763"/>
            <a:ext cx="7677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with top_3 as(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select </a:t>
            </a:r>
            <a:r>
              <a:rPr lang="en-IN" dirty="0" err="1">
                <a:latin typeface="Gill Sans MT Condensed" panose="020B0506020104020203" pitchFamily="34" charset="0"/>
              </a:rPr>
              <a:t>d.division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d.product_code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d.product</a:t>
            </a:r>
            <a:r>
              <a:rPr lang="en-IN" dirty="0">
                <a:latin typeface="Gill Sans MT Condensed" panose="020B0506020104020203" pitchFamily="34" charset="0"/>
              </a:rPr>
              <a:t>, sum(</a:t>
            </a:r>
            <a:r>
              <a:rPr lang="en-IN" dirty="0" err="1">
                <a:latin typeface="Gill Sans MT Condensed" panose="020B0506020104020203" pitchFamily="34" charset="0"/>
              </a:rPr>
              <a:t>fs.sold_quantity</a:t>
            </a:r>
            <a:r>
              <a:rPr lang="en-IN" dirty="0">
                <a:latin typeface="Gill Sans MT Condensed" panose="020B0506020104020203" pitchFamily="34" charset="0"/>
              </a:rPr>
              <a:t>) as </a:t>
            </a:r>
            <a:r>
              <a:rPr lang="en-IN" dirty="0" err="1">
                <a:latin typeface="Gill Sans MT Condensed" panose="020B0506020104020203" pitchFamily="34" charset="0"/>
              </a:rPr>
              <a:t>total_sold_quantity</a:t>
            </a:r>
            <a:r>
              <a:rPr lang="en-IN" dirty="0">
                <a:latin typeface="Gill Sans MT Condensed" panose="020B0506020104020203" pitchFamily="34" charset="0"/>
              </a:rPr>
              <a:t>,</a:t>
            </a:r>
          </a:p>
          <a:p>
            <a:r>
              <a:rPr lang="en-IN" dirty="0" err="1">
                <a:latin typeface="Gill Sans MT Condensed" panose="020B0506020104020203" pitchFamily="34" charset="0"/>
              </a:rPr>
              <a:t>dense_rank</a:t>
            </a:r>
            <a:r>
              <a:rPr lang="en-IN" dirty="0">
                <a:latin typeface="Gill Sans MT Condensed" panose="020B0506020104020203" pitchFamily="34" charset="0"/>
              </a:rPr>
              <a:t>()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OVER ( partition by </a:t>
            </a:r>
            <a:r>
              <a:rPr lang="en-IN" dirty="0" err="1">
                <a:latin typeface="Gill Sans MT Condensed" panose="020B0506020104020203" pitchFamily="34" charset="0"/>
              </a:rPr>
              <a:t>d.division</a:t>
            </a:r>
            <a:r>
              <a:rPr lang="en-IN" dirty="0">
                <a:latin typeface="Gill Sans MT Condensed" panose="020B0506020104020203" pitchFamily="34" charset="0"/>
              </a:rPr>
              <a:t> order by sum(</a:t>
            </a:r>
            <a:r>
              <a:rPr lang="en-IN" dirty="0" err="1">
                <a:latin typeface="Gill Sans MT Condensed" panose="020B0506020104020203" pitchFamily="34" charset="0"/>
              </a:rPr>
              <a:t>fs.sold_quantity</a:t>
            </a:r>
            <a:r>
              <a:rPr lang="en-IN" dirty="0">
                <a:latin typeface="Gill Sans MT Condensed" panose="020B0506020104020203" pitchFamily="34" charset="0"/>
              </a:rPr>
              <a:t>) </a:t>
            </a:r>
            <a:r>
              <a:rPr lang="en-IN" dirty="0" err="1">
                <a:latin typeface="Gill Sans MT Condensed" panose="020B0506020104020203" pitchFamily="34" charset="0"/>
              </a:rPr>
              <a:t>desc</a:t>
            </a:r>
            <a:r>
              <a:rPr lang="en-IN" dirty="0">
                <a:latin typeface="Gill Sans MT Condensed" panose="020B0506020104020203" pitchFamily="34" charset="0"/>
              </a:rPr>
              <a:t> ) as </a:t>
            </a:r>
            <a:r>
              <a:rPr lang="en-IN" dirty="0" err="1">
                <a:latin typeface="Gill Sans MT Condensed" panose="020B0506020104020203" pitchFamily="34" charset="0"/>
              </a:rPr>
              <a:t>Rank_order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fact_sales_monthly</a:t>
            </a:r>
            <a:r>
              <a:rPr lang="en-IN" dirty="0">
                <a:latin typeface="Gill Sans MT Condensed" panose="020B0506020104020203" pitchFamily="34" charset="0"/>
              </a:rPr>
              <a:t> fs join </a:t>
            </a:r>
            <a:r>
              <a:rPr lang="en-IN" dirty="0" err="1">
                <a:latin typeface="Gill Sans MT Condensed" panose="020B0506020104020203" pitchFamily="34" charset="0"/>
              </a:rPr>
              <a:t>dim_product</a:t>
            </a:r>
            <a:r>
              <a:rPr lang="en-IN" dirty="0">
                <a:latin typeface="Gill Sans MT Condensed" panose="020B0506020104020203" pitchFamily="34" charset="0"/>
              </a:rPr>
              <a:t> d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using(</a:t>
            </a:r>
            <a:r>
              <a:rPr lang="en-IN" dirty="0" err="1">
                <a:latin typeface="Gill Sans MT Condensed" panose="020B0506020104020203" pitchFamily="34" charset="0"/>
              </a:rPr>
              <a:t>product_code</a:t>
            </a:r>
            <a:r>
              <a:rPr lang="en-IN" dirty="0">
                <a:latin typeface="Gill Sans MT Condensed" panose="020B0506020104020203" pitchFamily="34" charset="0"/>
              </a:rPr>
              <a:t>) where year( </a:t>
            </a:r>
            <a:r>
              <a:rPr lang="en-IN" dirty="0" err="1">
                <a:latin typeface="Gill Sans MT Condensed" panose="020B0506020104020203" pitchFamily="34" charset="0"/>
              </a:rPr>
              <a:t>fs.date</a:t>
            </a:r>
            <a:r>
              <a:rPr lang="en-IN" dirty="0">
                <a:latin typeface="Gill Sans MT Condensed" panose="020B0506020104020203" pitchFamily="34" charset="0"/>
              </a:rPr>
              <a:t> ) = 2021 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group by </a:t>
            </a:r>
            <a:r>
              <a:rPr lang="en-IN" dirty="0" err="1">
                <a:latin typeface="Gill Sans MT Condensed" panose="020B0506020104020203" pitchFamily="34" charset="0"/>
              </a:rPr>
              <a:t>d.division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d.product_code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d.product</a:t>
            </a:r>
            <a:r>
              <a:rPr lang="en-IN" dirty="0">
                <a:latin typeface="Gill Sans MT Condensed" panose="020B0506020104020203" pitchFamily="34" charset="0"/>
              </a:rPr>
              <a:t>)</a:t>
            </a:r>
          </a:p>
          <a:p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select * from top_3 where </a:t>
            </a:r>
            <a:r>
              <a:rPr lang="en-IN" dirty="0" err="1">
                <a:latin typeface="Gill Sans MT Condensed" panose="020B0506020104020203" pitchFamily="34" charset="0"/>
              </a:rPr>
              <a:t>Rank_order</a:t>
            </a:r>
            <a:r>
              <a:rPr lang="en-IN" dirty="0">
                <a:latin typeface="Gill Sans MT Condensed" panose="020B0506020104020203" pitchFamily="34" charset="0"/>
              </a:rPr>
              <a:t> &lt;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F2010-7C0F-457A-80AB-4709DC0468B8}"/>
              </a:ext>
            </a:extLst>
          </p:cNvPr>
          <p:cNvSpPr txBox="1"/>
          <p:nvPr/>
        </p:nvSpPr>
        <p:spPr>
          <a:xfrm>
            <a:off x="248815" y="1911979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948F9-17B9-4731-94FC-D51DF6DAE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1C276B5-0E72-4905-A84E-37A796053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8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4"/>
    </mc:Choice>
    <mc:Fallback xmlns="">
      <p:transition spd="slow" advTm="20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" x="1147763" y="552450"/>
          <p14:tracePt t="229" x="1189038" y="569913"/>
          <p14:tracePt t="234" x="1206500" y="577850"/>
          <p14:tracePt t="239" x="1223963" y="585788"/>
          <p14:tracePt t="245" x="1249363" y="595313"/>
          <p14:tracePt t="251" x="1274763" y="595313"/>
          <p14:tracePt t="259" x="1300163" y="603250"/>
          <p14:tracePt t="268" x="1333500" y="620713"/>
          <p14:tracePt t="273" x="1393825" y="636588"/>
          <p14:tracePt t="281" x="1444625" y="654050"/>
          <p14:tracePt t="287" x="1495425" y="663575"/>
          <p14:tracePt t="295" x="1554163" y="679450"/>
          <p14:tracePt t="302" x="1589088" y="688975"/>
          <p14:tracePt t="308" x="1614488" y="696913"/>
          <p14:tracePt t="316" x="1657350" y="714375"/>
          <p14:tracePt t="324" x="1665288" y="714375"/>
          <p14:tracePt t="330" x="1682750" y="722313"/>
          <p14:tracePt t="337" x="1690688" y="722313"/>
          <p14:tracePt t="344" x="1698625" y="730250"/>
          <p14:tracePt t="352" x="1708150" y="739775"/>
          <p14:tracePt t="358" x="1716088" y="739775"/>
          <p14:tracePt t="364" x="1724025" y="739775"/>
          <p14:tracePt t="373" x="1733550" y="739775"/>
          <p14:tracePt t="380" x="1741488" y="739775"/>
          <p14:tracePt t="386" x="1749425" y="747713"/>
          <p14:tracePt t="393" x="1776413" y="755650"/>
          <p14:tracePt t="401" x="1801813" y="765175"/>
          <p14:tracePt t="407" x="1843088" y="781050"/>
          <p14:tracePt t="415" x="1893888" y="798513"/>
          <p14:tracePt t="422" x="1954213" y="823913"/>
          <p14:tracePt t="429" x="2005013" y="841375"/>
          <p14:tracePt t="435" x="2055813" y="866775"/>
          <p14:tracePt t="442" x="2098675" y="892175"/>
          <p14:tracePt t="451" x="2124075" y="909638"/>
          <p14:tracePt t="456" x="2141538" y="909638"/>
          <p14:tracePt t="463" x="2157413" y="917575"/>
          <p14:tracePt t="471" x="2166938" y="925513"/>
          <p14:tracePt t="478" x="2174875" y="935038"/>
          <p14:tracePt t="485" x="2192338" y="942975"/>
          <p14:tracePt t="499" x="2200275" y="942975"/>
          <p14:tracePt t="506" x="2208213" y="952500"/>
          <p14:tracePt t="513" x="2217738" y="952500"/>
          <p14:tracePt t="519" x="2217738" y="968375"/>
          <p14:tracePt t="528" x="2225675" y="968375"/>
          <p14:tracePt t="535" x="2243138" y="968375"/>
          <p14:tracePt t="562" x="2260600" y="968375"/>
          <p14:tracePt t="605" x="2268538" y="968375"/>
          <p14:tracePt t="626" x="2276475" y="968375"/>
          <p14:tracePt t="647" x="2286000" y="968375"/>
          <p14:tracePt t="689" x="2293938" y="968375"/>
          <p14:tracePt t="717" x="2293938" y="977900"/>
          <p14:tracePt t="1782" x="2276475" y="977900"/>
          <p14:tracePt t="1789" x="2260600" y="977900"/>
          <p14:tracePt t="1795" x="2235200" y="968375"/>
          <p14:tracePt t="1803" x="2217738" y="960438"/>
          <p14:tracePt t="1809" x="2182813" y="960438"/>
          <p14:tracePt t="1816" x="2157413" y="952500"/>
          <p14:tracePt t="1824" x="2124075" y="952500"/>
          <p14:tracePt t="1831" x="2098675" y="942975"/>
          <p14:tracePt t="1839" x="2047875" y="925513"/>
          <p14:tracePt t="1844" x="2012950" y="925513"/>
          <p14:tracePt t="1851" x="1971675" y="909638"/>
          <p14:tracePt t="1859" x="1893888" y="892175"/>
          <p14:tracePt t="1865" x="1809750" y="866775"/>
          <p14:tracePt t="1874" x="1749425" y="866775"/>
          <p14:tracePt t="1881" x="1698625" y="858838"/>
          <p14:tracePt t="1887" x="1614488" y="849313"/>
          <p14:tracePt t="1894" x="1528763" y="841375"/>
          <p14:tracePt t="1903" x="1444625" y="823913"/>
          <p14:tracePt t="1907" x="1368425" y="808038"/>
          <p14:tracePt t="1915" x="1265238" y="798513"/>
          <p14:tracePt t="1923" x="1206500" y="781050"/>
          <p14:tracePt t="1930" x="1130300" y="765175"/>
          <p14:tracePt t="1936" x="1087438" y="765175"/>
          <p14:tracePt t="1943" x="1054100" y="755650"/>
          <p14:tracePt t="1952" x="1011238" y="755650"/>
          <p14:tracePt t="1956" x="968375" y="747713"/>
          <p14:tracePt t="1964" x="935038" y="739775"/>
          <p14:tracePt t="1972" x="909638" y="739775"/>
          <p14:tracePt t="1979" x="874713" y="722313"/>
          <p14:tracePt t="1986" x="849313" y="722313"/>
          <p14:tracePt t="1992" x="831850" y="722313"/>
          <p14:tracePt t="2000" x="798513" y="714375"/>
          <p14:tracePt t="2006" x="765175" y="714375"/>
          <p14:tracePt t="2014" x="747713" y="704850"/>
          <p14:tracePt t="2021" x="730250" y="704850"/>
          <p14:tracePt t="2028" x="704850" y="704850"/>
          <p14:tracePt t="2036" x="688975" y="704850"/>
          <p14:tracePt t="2053" x="661988" y="704850"/>
          <p14:tracePt t="2058" x="654050" y="704850"/>
          <p14:tracePt t="2063" x="636588" y="704850"/>
          <p14:tracePt t="2070" x="628650" y="704850"/>
          <p14:tracePt t="2077" x="620713" y="696913"/>
          <p14:tracePt t="2085" x="611188" y="696913"/>
          <p14:tracePt t="2091" x="603250" y="696913"/>
          <p14:tracePt t="2099" x="595313" y="696913"/>
          <p14:tracePt t="2106" x="585788" y="696913"/>
          <p14:tracePt t="2119" x="577850" y="696913"/>
          <p14:tracePt t="2127" x="569913" y="696913"/>
          <p14:tracePt t="2136" x="560388" y="696913"/>
          <p14:tracePt t="2148" x="552450" y="696913"/>
          <p14:tracePt t="2156" x="544513" y="696913"/>
          <p14:tracePt t="2176" x="534988" y="696913"/>
          <p14:tracePt t="2191" x="527050" y="696913"/>
          <p14:tracePt t="2211" x="527050" y="688975"/>
          <p14:tracePt t="2268" x="527050" y="679450"/>
          <p14:tracePt t="2338" x="534988" y="679450"/>
          <p14:tracePt t="2380" x="544513" y="679450"/>
          <p14:tracePt t="2387" x="552450" y="679450"/>
          <p14:tracePt t="2443" x="552450" y="671513"/>
          <p14:tracePt t="2458" x="560388" y="671513"/>
          <p14:tracePt t="2464" x="569913" y="671513"/>
          <p14:tracePt t="2522" x="577850" y="671513"/>
          <p14:tracePt t="2548" x="577850" y="663575"/>
          <p14:tracePt t="2598" x="585788" y="663575"/>
          <p14:tracePt t="2613" x="595313" y="663575"/>
          <p14:tracePt t="2641" x="595313" y="654050"/>
          <p14:tracePt t="2654" x="603250" y="654050"/>
          <p14:tracePt t="2676" x="611188" y="654050"/>
          <p14:tracePt t="2682" x="620713" y="654050"/>
          <p14:tracePt t="2712" x="628650" y="646113"/>
          <p14:tracePt t="2719" x="636588" y="636588"/>
          <p14:tracePt t="2732" x="654050" y="636588"/>
          <p14:tracePt t="2740" x="654050" y="628650"/>
          <p14:tracePt t="2746" x="661988" y="628650"/>
          <p14:tracePt t="2753" x="671513" y="628650"/>
          <p14:tracePt t="2761" x="679450" y="628650"/>
          <p14:tracePt t="2768" x="688975" y="628650"/>
          <p14:tracePt t="2774" x="696913" y="628650"/>
          <p14:tracePt t="2782" x="714375" y="620713"/>
          <p14:tracePt t="2788" x="714375" y="611188"/>
          <p14:tracePt t="2796" x="722313" y="611188"/>
          <p14:tracePt t="2802" x="739775" y="611188"/>
          <p14:tracePt t="2818" x="755650" y="603250"/>
          <p14:tracePt t="2824" x="765175" y="603250"/>
          <p14:tracePt t="2837" x="781050" y="603250"/>
          <p14:tracePt t="2845" x="798513" y="595313"/>
          <p14:tracePt t="2860" x="806450" y="595313"/>
          <p14:tracePt t="2865" x="823913" y="595313"/>
          <p14:tracePt t="2873" x="823913" y="585788"/>
          <p14:tracePt t="2881" x="841375" y="585788"/>
          <p14:tracePt t="2885" x="841375" y="577850"/>
          <p14:tracePt t="2895" x="849313" y="577850"/>
          <p14:tracePt t="2902" x="866775" y="577850"/>
          <p14:tracePt t="2908" x="874713" y="569913"/>
          <p14:tracePt t="2922" x="892175" y="569913"/>
          <p14:tracePt t="2930" x="900113" y="569913"/>
          <p14:tracePt t="2936" x="909638" y="569913"/>
          <p14:tracePt t="2944" x="917575" y="569913"/>
          <p14:tracePt t="2952" x="925513" y="560388"/>
          <p14:tracePt t="2957" x="935038" y="560388"/>
          <p14:tracePt t="2964" x="950913" y="552450"/>
          <p14:tracePt t="2978" x="968375" y="552450"/>
          <p14:tracePt t="2985" x="985838" y="552450"/>
          <p14:tracePt t="2993" x="1003300" y="544513"/>
          <p14:tracePt t="3000" x="1019175" y="534988"/>
          <p14:tracePt t="3007" x="1044575" y="534988"/>
          <p14:tracePt t="3014" x="1062038" y="534988"/>
          <p14:tracePt t="3020" x="1087438" y="534988"/>
          <p14:tracePt t="3028" x="1112838" y="527050"/>
          <p14:tracePt t="3036" x="1138238" y="527050"/>
          <p14:tracePt t="3051" x="1214438" y="509588"/>
          <p14:tracePt t="3055" x="1231900" y="501650"/>
          <p14:tracePt t="3064" x="1265238" y="501650"/>
          <p14:tracePt t="3069" x="1300163" y="501650"/>
          <p14:tracePt t="3078" x="1317625" y="501650"/>
          <p14:tracePt t="3085" x="1358900" y="501650"/>
          <p14:tracePt t="3091" x="1393825" y="492125"/>
          <p14:tracePt t="3098" x="1427163" y="476250"/>
          <p14:tracePt t="3106" x="1452563" y="476250"/>
          <p14:tracePt t="3112" x="1477963" y="476250"/>
          <p14:tracePt t="3119" x="1487488" y="476250"/>
          <p14:tracePt t="3126" x="1512888" y="466725"/>
          <p14:tracePt t="3134" x="1538288" y="466725"/>
          <p14:tracePt t="3140" x="1546225" y="466725"/>
          <p14:tracePt t="3147" x="1563688" y="458788"/>
          <p14:tracePt t="3154" x="1579563" y="450850"/>
          <p14:tracePt t="3161" x="1597025" y="450850"/>
          <p14:tracePt t="3168" x="1606550" y="450850"/>
          <p14:tracePt t="3176" x="1614488" y="450850"/>
          <p14:tracePt t="3183" x="1622425" y="450850"/>
          <p14:tracePt t="3190" x="1639888" y="441325"/>
          <p14:tracePt t="3196" x="1647825" y="441325"/>
          <p14:tracePt t="3203" x="1647825" y="433388"/>
          <p14:tracePt t="3210" x="1665288" y="433388"/>
          <p14:tracePt t="3225" x="1673225" y="433388"/>
          <p14:tracePt t="3238" x="1682750" y="433388"/>
          <p14:tracePt t="3247" x="1690688" y="433388"/>
          <p14:tracePt t="3251" x="1698625" y="433388"/>
          <p14:tracePt t="3281" x="1708150" y="433388"/>
          <p14:tracePt t="3810" x="1716088" y="433388"/>
          <p14:tracePt t="3819" x="1724025" y="433388"/>
          <p14:tracePt t="3825" x="1741488" y="433388"/>
          <p14:tracePt t="3832" x="1749425" y="433388"/>
          <p14:tracePt t="3839" x="1758950" y="433388"/>
          <p14:tracePt t="3846" x="1776413" y="441325"/>
          <p14:tracePt t="3852" x="1784350" y="441325"/>
          <p14:tracePt t="3861" x="1792288" y="441325"/>
          <p14:tracePt t="3869" x="1809750" y="441325"/>
          <p14:tracePt t="3873" x="1817688" y="450850"/>
          <p14:tracePt t="3882" x="1835150" y="450850"/>
          <p14:tracePt t="3889" x="1843088" y="450850"/>
          <p14:tracePt t="3895" x="1852613" y="450850"/>
          <p14:tracePt t="3903" x="1852613" y="458788"/>
          <p14:tracePt t="3909" x="1868488" y="458788"/>
          <p14:tracePt t="3924" x="1885950" y="458788"/>
          <p14:tracePt t="3931" x="1893888" y="466725"/>
          <p14:tracePt t="3939" x="1903413" y="466725"/>
          <p14:tracePt t="3946" x="1920875" y="466725"/>
          <p14:tracePt t="3952" x="1920875" y="476250"/>
          <p14:tracePt t="3959" x="1936750" y="476250"/>
          <p14:tracePt t="3966" x="1946275" y="484188"/>
          <p14:tracePt t="3980" x="1954213" y="484188"/>
          <p14:tracePt t="3986" x="1971675" y="484188"/>
          <p14:tracePt t="4001" x="1979613" y="484188"/>
          <p14:tracePt t="4008" x="1987550" y="492125"/>
          <p14:tracePt t="4015" x="1997075" y="492125"/>
          <p14:tracePt t="4022" x="2005013" y="492125"/>
          <p14:tracePt t="4030" x="2012950" y="501650"/>
          <p14:tracePt t="4036" x="2022475" y="501650"/>
          <p14:tracePt t="4043" x="2030413" y="501650"/>
          <p14:tracePt t="4053" x="2038350" y="509588"/>
          <p14:tracePt t="4057" x="2047875" y="509588"/>
          <p14:tracePt t="4063" x="2055813" y="519113"/>
          <p14:tracePt t="4071" x="2073275" y="519113"/>
          <p14:tracePt t="4079" x="2081213" y="519113"/>
          <p14:tracePt t="4092" x="2090738" y="519113"/>
          <p14:tracePt t="4098" x="2098675" y="527050"/>
          <p14:tracePt t="4113" x="2116138" y="534988"/>
          <p14:tracePt t="4127" x="2124075" y="534988"/>
          <p14:tracePt t="4141" x="2132013" y="534988"/>
          <p14:tracePt t="4148" x="2132013" y="544513"/>
          <p14:tracePt t="4155" x="2141538" y="544513"/>
          <p14:tracePt t="4162" x="2141538" y="552450"/>
          <p14:tracePt t="4184" x="2149475" y="552450"/>
          <p14:tracePt t="4191" x="2149475" y="560388"/>
          <p14:tracePt t="4197" x="2157413" y="560388"/>
          <p14:tracePt t="4211" x="2166938" y="560388"/>
          <p14:tracePt t="4247" x="2174875" y="560388"/>
          <p14:tracePt t="4972" x="2243138" y="560388"/>
          <p14:tracePt t="4979" x="2446338" y="603250"/>
          <p14:tracePt t="4986" x="2676525" y="663575"/>
          <p14:tracePt t="4994" x="3059113" y="798513"/>
          <p14:tracePt t="5001" x="3279775" y="909638"/>
          <p14:tracePt t="5008" x="3424238" y="1003300"/>
          <p14:tracePt t="5014" x="3543300" y="1069975"/>
          <p14:tracePt t="5021" x="3652838" y="1138238"/>
          <p14:tracePt t="5028" x="3746500" y="1189038"/>
          <p14:tracePt t="5035" x="3814763" y="1231900"/>
          <p14:tracePt t="5043" x="3865563" y="1274763"/>
          <p14:tracePt t="5051" x="3916363" y="1308100"/>
          <p14:tracePt t="5057" x="3951288" y="1343025"/>
          <p14:tracePt t="5063" x="3976688" y="1376363"/>
          <p14:tracePt t="5071" x="3992563" y="1393825"/>
          <p14:tracePt t="5077" x="4010025" y="1411288"/>
          <p14:tracePt t="5084" x="4017963" y="1411288"/>
          <p14:tracePt t="5093" x="4017963" y="1427163"/>
          <p14:tracePt t="5101" x="4027488" y="1436688"/>
          <p14:tracePt t="5105" x="4044950" y="1452563"/>
          <p14:tracePt t="5113" x="4052888" y="1470025"/>
          <p14:tracePt t="5120" x="4060825" y="1477963"/>
          <p14:tracePt t="5127" x="4060825" y="1495425"/>
          <p14:tracePt t="5135" x="4070350" y="1512888"/>
          <p14:tracePt t="5141" x="4078288" y="1546225"/>
          <p14:tracePt t="5149" x="4095750" y="1581150"/>
          <p14:tracePt t="5155" x="4111625" y="1682750"/>
          <p14:tracePt t="5162" x="4111625" y="1751013"/>
          <p14:tracePt t="5169" x="4111625" y="1835150"/>
          <p14:tracePt t="5177" x="4111625" y="1963738"/>
          <p14:tracePt t="5184" x="4103688" y="2047875"/>
          <p14:tracePt t="5190" x="4070350" y="2141538"/>
          <p14:tracePt t="5198" x="4035425" y="2243138"/>
          <p14:tracePt t="5205" x="3992563" y="2303463"/>
          <p14:tracePt t="5212" x="3967163" y="2371725"/>
          <p14:tracePt t="5217" x="3925888" y="2405063"/>
          <p14:tracePt t="5226" x="3857625" y="2463800"/>
          <p14:tracePt t="5235" x="3797300" y="2506663"/>
          <p14:tracePt t="5239" x="3695700" y="2549525"/>
          <p14:tracePt t="5247" x="3559175" y="2582863"/>
          <p14:tracePt t="5254" x="3424238" y="2617788"/>
          <p14:tracePt t="5261" x="3262313" y="2633663"/>
          <p14:tracePt t="5268" x="3067050" y="2643188"/>
          <p14:tracePt t="5274" x="2922588" y="2643188"/>
          <p14:tracePt t="5281" x="2795588" y="2633663"/>
          <p14:tracePt t="5288" x="2693988" y="2608263"/>
          <p14:tracePt t="5296" x="2608263" y="2574925"/>
          <p14:tracePt t="5303" x="2532063" y="2549525"/>
          <p14:tracePt t="5310" x="2430463" y="2506663"/>
          <p14:tracePt t="5317" x="2362200" y="2463800"/>
          <p14:tracePt t="5324" x="2311400" y="2422525"/>
          <p14:tracePt t="5331" x="2235200" y="2344738"/>
          <p14:tracePt t="5338" x="2157413" y="2209800"/>
          <p14:tracePt t="5345" x="2073275" y="2022475"/>
          <p14:tracePt t="5352" x="2038350" y="1852613"/>
          <p14:tracePt t="5360" x="1987550" y="1597025"/>
          <p14:tracePt t="5368" x="1971675" y="1333500"/>
          <p14:tracePt t="5373" x="1971675" y="1189038"/>
          <p14:tracePt t="5380" x="1979613" y="1011238"/>
          <p14:tracePt t="5387" x="2005013" y="773113"/>
          <p14:tracePt t="5394" x="2030413" y="628650"/>
          <p14:tracePt t="5401" x="2106613" y="357188"/>
          <p14:tracePt t="5409" x="2200275" y="111125"/>
          <p14:tracePt t="5514" x="5394325" y="280988"/>
          <p14:tracePt t="5521" x="5548313" y="390525"/>
          <p14:tracePt t="5528" x="5649913" y="476250"/>
          <p14:tracePt t="5534" x="5718175" y="544513"/>
          <p14:tracePt t="5542" x="5751513" y="603250"/>
          <p14:tracePt t="5551" x="5768975" y="654050"/>
          <p14:tracePt t="5557" x="5768975" y="722313"/>
          <p14:tracePt t="5563" x="5768975" y="798513"/>
          <p14:tracePt t="5570" x="5768975" y="909638"/>
          <p14:tracePt t="5577" x="5743575" y="1036638"/>
          <p14:tracePt t="5584" x="5692775" y="1206500"/>
          <p14:tracePt t="5592" x="5641975" y="1325563"/>
          <p14:tracePt t="5601" x="5581650" y="1470025"/>
          <p14:tracePt t="5606" x="5522913" y="1589088"/>
          <p14:tracePt t="5613" x="5421313" y="1733550"/>
          <p14:tracePt t="5619" x="5310188" y="1878013"/>
          <p14:tracePt t="5627" x="5157788" y="2065338"/>
          <p14:tracePt t="5634" x="4970463" y="2235200"/>
          <p14:tracePt t="5640" x="4791075" y="2371725"/>
          <p14:tracePt t="5649" x="4613275" y="2489200"/>
          <p14:tracePt t="5656" x="4451350" y="2574925"/>
          <p14:tracePt t="5663" x="4222750" y="2633663"/>
          <p14:tracePt t="5669" x="3967163" y="2693988"/>
          <p14:tracePt t="5676" x="3771900" y="2727325"/>
          <p14:tracePt t="5684" x="3611563" y="2752725"/>
          <p14:tracePt t="5690" x="3475038" y="2762250"/>
          <p14:tracePt t="5698" x="3355975" y="2762250"/>
          <p14:tracePt t="5705" x="3219450" y="2744788"/>
          <p14:tracePt t="5711" x="3117850" y="2727325"/>
          <p14:tracePt t="5718" x="3024188" y="2711450"/>
          <p14:tracePt t="5726" x="2965450" y="2686050"/>
          <p14:tracePt t="5735" x="2905125" y="2651125"/>
          <p14:tracePt t="5739" x="2854325" y="2608263"/>
          <p14:tracePt t="5747" x="2786063" y="2566988"/>
          <p14:tracePt t="5754" x="2719388" y="2498725"/>
          <p14:tracePt t="5761" x="2668588" y="2447925"/>
          <p14:tracePt t="5768" x="2590800" y="2278063"/>
          <p14:tracePt t="5774" x="2497138" y="1954213"/>
          <p14:tracePt t="5782" x="2446338" y="1538288"/>
          <p14:tracePt t="5789" x="2420938" y="1069975"/>
          <p14:tracePt t="5797" x="2405063" y="722313"/>
          <p14:tracePt t="5803" x="2413000" y="374650"/>
          <p14:tracePt t="5930" x="4613275" y="136525"/>
          <p14:tracePt t="5936" x="4714875" y="263525"/>
          <p14:tracePt t="5944" x="4800600" y="425450"/>
          <p14:tracePt t="5951" x="4826000" y="501650"/>
          <p14:tracePt t="5959" x="4851400" y="603250"/>
          <p14:tracePt t="5964" x="4851400" y="730250"/>
          <p14:tracePt t="5972" x="4851400" y="849313"/>
          <p14:tracePt t="5979" x="4851400" y="993775"/>
          <p14:tracePt t="5985" x="4826000" y="1096963"/>
          <p14:tracePt t="5993" x="4800600" y="1198563"/>
          <p14:tracePt t="6001" x="4775200" y="1274763"/>
          <p14:tracePt t="6007" x="4724400" y="1368425"/>
          <p14:tracePt t="6014" x="4681538" y="1427163"/>
          <p14:tracePt t="6021" x="4630738" y="1495425"/>
          <p14:tracePt t="6028" x="4587875" y="1546225"/>
          <p14:tracePt t="6034" x="4519613" y="1597025"/>
          <p14:tracePt t="6051" x="4367213" y="1690688"/>
          <p14:tracePt t="6057" x="4256088" y="1733550"/>
          <p14:tracePt t="6064" x="4121150" y="1766888"/>
          <p14:tracePt t="6070" x="3992563" y="1793875"/>
          <p14:tracePt t="6077" x="3848100" y="1819275"/>
          <p14:tracePt t="6084" x="3713163" y="1827213"/>
          <p14:tracePt t="6091" x="3586163" y="1827213"/>
          <p14:tracePt t="6100" x="3500438" y="1827213"/>
          <p14:tracePt t="6106" x="3398838" y="1827213"/>
          <p14:tracePt t="6113" x="3322638" y="1801813"/>
          <p14:tracePt t="6119" x="3279775" y="1793875"/>
          <p14:tracePt t="6127" x="3228975" y="1784350"/>
          <p14:tracePt t="6133" x="3186113" y="1776413"/>
          <p14:tracePt t="6141" x="3152775" y="1758950"/>
          <p14:tracePt t="6148" x="3127375" y="1751013"/>
          <p14:tracePt t="6155" x="3109913" y="1733550"/>
          <p14:tracePt t="6163" x="3092450" y="1733550"/>
          <p14:tracePt t="6168" x="3074988" y="1716088"/>
          <p14:tracePt t="6176" x="3059113" y="1708150"/>
          <p14:tracePt t="6184" x="3041650" y="1690688"/>
          <p14:tracePt t="6190" x="3024188" y="1674813"/>
          <p14:tracePt t="6204" x="3016250" y="1657350"/>
          <p14:tracePt t="6211" x="2998788" y="1631950"/>
          <p14:tracePt t="6218" x="2990850" y="1631950"/>
          <p14:tracePt t="6225" x="2990850" y="1622425"/>
          <p14:tracePt t="6233" x="2990850" y="1614488"/>
          <p14:tracePt t="6240" x="2990850" y="1606550"/>
          <p14:tracePt t="6247" x="2982913" y="1606550"/>
          <p14:tracePt t="6261" x="2973388" y="1597025"/>
          <p14:tracePt t="6267" x="2973388" y="1589088"/>
          <p14:tracePt t="6288" x="2973388" y="1581150"/>
          <p14:tracePt t="6311" x="2973388" y="1571625"/>
          <p14:tracePt t="6317" x="2982913" y="1571625"/>
          <p14:tracePt t="6748" x="2965450" y="1563688"/>
          <p14:tracePt t="6755" x="2947988" y="1555750"/>
          <p14:tracePt t="6764" x="2940050" y="1555750"/>
          <p14:tracePt t="6772" x="2922588" y="1538288"/>
          <p14:tracePt t="6780" x="2905125" y="1530350"/>
          <p14:tracePt t="6788" x="2879725" y="1512888"/>
          <p14:tracePt t="6796" x="2863850" y="1495425"/>
          <p14:tracePt t="6812" x="2838450" y="1477963"/>
          <p14:tracePt t="6818" x="2811463" y="1462088"/>
          <p14:tracePt t="6825" x="2795588" y="1452563"/>
          <p14:tracePt t="6832" x="2778125" y="1444625"/>
          <p14:tracePt t="6839" x="2760663" y="1436688"/>
          <p14:tracePt t="6846" x="2744788" y="1419225"/>
          <p14:tracePt t="6852" x="2727325" y="1401763"/>
          <p14:tracePt t="6861" x="2719388" y="1393825"/>
          <p14:tracePt t="6868" x="2709863" y="1385888"/>
          <p14:tracePt t="6875" x="2701925" y="1368425"/>
          <p14:tracePt t="6882" x="2684463" y="1360488"/>
          <p14:tracePt t="6888" x="2676525" y="1360488"/>
          <p14:tracePt t="6895" x="2668588" y="1350963"/>
          <p14:tracePt t="6903" x="2659063" y="1333500"/>
          <p14:tracePt t="6910" x="2651125" y="1317625"/>
          <p14:tracePt t="6919" x="2633663" y="1308100"/>
          <p14:tracePt t="6923" x="2633663" y="1300163"/>
          <p14:tracePt t="6931" x="2625725" y="1282700"/>
          <p14:tracePt t="6939" x="2616200" y="1274763"/>
          <p14:tracePt t="6945" x="2608263" y="1257300"/>
          <p14:tracePt t="6953" x="2600325" y="1241425"/>
          <p14:tracePt t="6959" x="2590800" y="1231900"/>
          <p14:tracePt t="6970" x="2590800" y="1223963"/>
          <p14:tracePt t="6973" x="2574925" y="1206500"/>
          <p14:tracePt t="6979" x="2565400" y="1198563"/>
          <p14:tracePt t="6986" x="2565400" y="1189038"/>
          <p14:tracePt t="6994" x="2557463" y="1181100"/>
          <p14:tracePt t="7003" x="2557463" y="1173163"/>
          <p14:tracePt t="7007" x="2549525" y="1163638"/>
          <p14:tracePt t="7017" x="2549525" y="1147763"/>
          <p14:tracePt t="7021" x="2540000" y="1138238"/>
          <p14:tracePt t="7036" x="2532063" y="1122363"/>
          <p14:tracePt t="7051" x="2524125" y="1096963"/>
          <p14:tracePt t="7058" x="2514600" y="1087438"/>
          <p14:tracePt t="7065" x="2514600" y="1079500"/>
          <p14:tracePt t="7071" x="2514600" y="1054100"/>
          <p14:tracePt t="7079" x="2506663" y="1044575"/>
          <p14:tracePt t="7086" x="2506663" y="1036638"/>
          <p14:tracePt t="7092" x="2506663" y="1019175"/>
          <p14:tracePt t="7102" x="2506663" y="1003300"/>
          <p14:tracePt t="7114" x="2506663" y="977900"/>
          <p14:tracePt t="7129" x="2506663" y="960438"/>
          <p14:tracePt t="7134" x="2506663" y="942975"/>
          <p14:tracePt t="7149" x="2506663" y="925513"/>
          <p14:tracePt t="7158" x="2506663" y="917575"/>
          <p14:tracePt t="7164" x="2506663" y="900113"/>
          <p14:tracePt t="7169" x="2506663" y="884238"/>
          <p14:tracePt t="7185" x="2506663" y="874713"/>
          <p14:tracePt t="7192" x="2506663" y="866775"/>
          <p14:tracePt t="7198" x="2506663" y="858838"/>
          <p14:tracePt t="7207" x="2506663" y="849313"/>
          <p14:tracePt t="7213" x="2506663" y="833438"/>
          <p14:tracePt t="7218" x="2506663" y="823913"/>
          <p14:tracePt t="7236" x="2506663" y="815975"/>
          <p14:tracePt t="7241" x="2506663" y="808038"/>
          <p14:tracePt t="7254" x="2506663" y="790575"/>
          <p14:tracePt t="7268" x="2506663" y="781050"/>
          <p14:tracePt t="7290" x="2506663" y="773113"/>
          <p14:tracePt t="7297" x="2506663" y="765175"/>
          <p14:tracePt t="7311" x="2497138" y="765175"/>
          <p14:tracePt t="7318" x="2497138" y="755650"/>
          <p14:tracePt t="7331" x="2489200" y="747713"/>
          <p14:tracePt t="7346" x="2481263" y="747713"/>
          <p14:tracePt t="7353" x="2481263" y="739775"/>
          <p14:tracePt t="7389" x="2471738" y="739775"/>
          <p14:tracePt t="7396" x="2471738" y="730250"/>
          <p14:tracePt t="7401" x="2463800" y="722313"/>
          <p14:tracePt t="7431" x="2455863" y="722313"/>
          <p14:tracePt t="7439" x="2446338" y="722313"/>
          <p14:tracePt t="7446" x="2446338" y="714375"/>
          <p14:tracePt t="7452" x="2438400" y="704850"/>
          <p14:tracePt t="7466" x="2430463" y="696913"/>
          <p14:tracePt t="7472" x="2413000" y="688975"/>
          <p14:tracePt t="7480" x="2405063" y="688975"/>
          <p14:tracePt t="7488" x="2379663" y="671513"/>
          <p14:tracePt t="7494" x="2370138" y="671513"/>
          <p14:tracePt t="7501" x="2362200" y="654050"/>
          <p14:tracePt t="7508" x="2336800" y="646113"/>
          <p14:tracePt t="7515" x="2319338" y="636588"/>
          <p14:tracePt t="7522" x="2293938" y="628650"/>
          <p14:tracePt t="7529" x="2286000" y="620713"/>
          <p14:tracePt t="7537" x="2260600" y="603250"/>
          <p14:tracePt t="7543" x="2235200" y="585788"/>
          <p14:tracePt t="7552" x="2208213" y="577850"/>
          <p14:tracePt t="7556" x="2200275" y="569913"/>
          <p14:tracePt t="7564" x="2174875" y="560388"/>
          <p14:tracePt t="7571" x="2157413" y="552450"/>
          <p14:tracePt t="7579" x="2141538" y="534988"/>
          <p14:tracePt t="7588" x="2132013" y="527050"/>
          <p14:tracePt t="7593" x="2116138" y="509588"/>
          <p14:tracePt t="7600" x="2090738" y="501650"/>
          <p14:tracePt t="7606" x="2081213" y="501650"/>
          <p14:tracePt t="7613" x="2073275" y="492125"/>
          <p14:tracePt t="7621" x="2065338" y="484188"/>
          <p14:tracePt t="7628" x="2055813" y="476250"/>
          <p14:tracePt t="7635" x="2047875" y="476250"/>
          <p14:tracePt t="7641" x="2030413" y="466725"/>
          <p14:tracePt t="7656" x="2022475" y="458788"/>
          <p14:tracePt t="7663" x="2012950" y="450850"/>
          <p14:tracePt t="7670" x="2005013" y="450850"/>
          <p14:tracePt t="7685" x="1997075" y="450850"/>
          <p14:tracePt t="7691" x="1987550" y="441325"/>
          <p14:tracePt t="7713" x="1979613" y="433388"/>
          <p14:tracePt t="7740" x="1971675" y="425450"/>
          <p14:tracePt t="7818" x="1979613" y="425450"/>
          <p14:tracePt t="7845" x="1987550" y="425450"/>
          <p14:tracePt t="7867" x="1997075" y="425450"/>
          <p14:tracePt t="7881" x="2005013" y="425450"/>
          <p14:tracePt t="7895" x="2022475" y="425450"/>
          <p14:tracePt t="7910" x="2030413" y="425450"/>
          <p14:tracePt t="7916" x="2047875" y="425450"/>
          <p14:tracePt t="7930" x="2073275" y="425450"/>
          <p14:tracePt t="7945" x="2098675" y="425450"/>
          <p14:tracePt t="7951" x="2124075" y="425450"/>
          <p14:tracePt t="7959" x="2141538" y="425450"/>
          <p14:tracePt t="7966" x="2182813" y="425450"/>
          <p14:tracePt t="7972" x="2208213" y="425450"/>
          <p14:tracePt t="7979" x="2243138" y="425450"/>
          <p14:tracePt t="7986" x="2260600" y="425450"/>
          <p14:tracePt t="7994" x="2293938" y="425450"/>
          <p14:tracePt t="8001" x="2319338" y="425450"/>
          <p14:tracePt t="8008" x="2344738" y="425450"/>
          <p14:tracePt t="8015" x="2379663" y="425450"/>
          <p14:tracePt t="8022" x="2413000" y="425450"/>
          <p14:tracePt t="8029" x="2455863" y="425450"/>
          <p14:tracePt t="8034" x="2489200" y="425450"/>
          <p14:tracePt t="8044" x="2549525" y="425450"/>
          <p14:tracePt t="8052" x="2625725" y="425450"/>
          <p14:tracePt t="8057" x="2735263" y="425450"/>
          <p14:tracePt t="8064" x="2863850" y="433388"/>
          <p14:tracePt t="8072" x="2973388" y="441325"/>
          <p14:tracePt t="8078" x="3074988" y="458788"/>
          <p14:tracePt t="8086" x="3152775" y="458788"/>
          <p14:tracePt t="8092" x="3194050" y="466725"/>
          <p14:tracePt t="8101" x="3228975" y="476250"/>
          <p14:tracePt t="8106" x="3254375" y="484188"/>
          <p14:tracePt t="8114" x="3270250" y="484188"/>
          <p14:tracePt t="8120" x="3279775" y="484188"/>
          <p14:tracePt t="8127" x="3305175" y="492125"/>
          <p14:tracePt t="8135" x="3313113" y="501650"/>
          <p14:tracePt t="8142" x="3322638" y="501650"/>
          <p14:tracePt t="8150" x="3330575" y="501650"/>
          <p14:tracePt t="8163" x="3330575" y="509588"/>
          <p14:tracePt t="8169" x="3338513" y="509588"/>
          <p14:tracePt t="8177" x="3348038" y="509588"/>
          <p14:tracePt t="8192" x="3355975" y="519113"/>
          <p14:tracePt t="8212" x="3363913" y="519113"/>
          <p14:tracePt t="8225" x="3363913" y="527050"/>
          <p14:tracePt t="8664" x="3373438" y="527050"/>
          <p14:tracePt t="8678" x="3381375" y="527050"/>
          <p14:tracePt t="8692" x="3389313" y="527050"/>
          <p14:tracePt t="8706" x="3398838" y="527050"/>
          <p14:tracePt t="8713" x="3406775" y="527050"/>
          <p14:tracePt t="8720" x="3414713" y="527050"/>
          <p14:tracePt t="8735" x="3424238" y="527050"/>
          <p14:tracePt t="8742" x="3432175" y="527050"/>
          <p14:tracePt t="8749" x="3441700" y="527050"/>
          <p14:tracePt t="8758" x="3441700" y="519113"/>
          <p14:tracePt t="8763" x="3449638" y="519113"/>
          <p14:tracePt t="8769" x="3457575" y="519113"/>
          <p14:tracePt t="8785" x="3467100" y="519113"/>
          <p14:tracePt t="8790" x="3482975" y="519113"/>
          <p14:tracePt t="8805" x="3492500" y="519113"/>
          <p14:tracePt t="8812" x="3500438" y="519113"/>
          <p14:tracePt t="8826" x="3517900" y="519113"/>
          <p14:tracePt t="8833" x="3525838" y="519113"/>
          <p14:tracePt t="8841" x="3533775" y="519113"/>
          <p14:tracePt t="8848" x="3551238" y="519113"/>
          <p14:tracePt t="8855" x="3559175" y="519113"/>
          <p14:tracePt t="8862" x="3568700" y="519113"/>
          <p14:tracePt t="8868" x="3586163" y="519113"/>
          <p14:tracePt t="8875" x="3594100" y="519113"/>
          <p14:tracePt t="8882" x="3611563" y="519113"/>
          <p14:tracePt t="8890" x="3636963" y="519113"/>
          <p14:tracePt t="8897" x="3644900" y="519113"/>
          <p14:tracePt t="8904" x="3670300" y="519113"/>
          <p14:tracePt t="8919" x="3695700" y="519113"/>
          <p14:tracePt t="8924" x="3729038" y="519113"/>
          <p14:tracePt t="8931" x="3738563" y="519113"/>
          <p14:tracePt t="8939" x="3763963" y="519113"/>
          <p14:tracePt t="8946" x="3789363" y="519113"/>
          <p14:tracePt t="8953" x="3797300" y="519113"/>
          <p14:tracePt t="8961" x="3814763" y="519113"/>
          <p14:tracePt t="8969" x="3832225" y="519113"/>
          <p14:tracePt t="8973" x="3848100" y="519113"/>
          <p14:tracePt t="8981" x="3873500" y="519113"/>
          <p14:tracePt t="8988" x="3883025" y="519113"/>
          <p14:tracePt t="8996" x="3890963" y="519113"/>
          <p14:tracePt t="9003" x="3908425" y="519113"/>
          <p14:tracePt t="9009" x="3916363" y="519113"/>
          <p14:tracePt t="9016" x="3933825" y="519113"/>
          <p14:tracePt t="9023" x="3941763" y="519113"/>
          <p14:tracePt t="9035" x="3959225" y="519113"/>
          <p14:tracePt t="9039" x="3976688" y="519113"/>
          <p14:tracePt t="9044" x="3984625" y="519113"/>
          <p14:tracePt t="9052" x="4002088" y="519113"/>
          <p14:tracePt t="9057" x="4010025" y="519113"/>
          <p14:tracePt t="9065" x="4035425" y="519113"/>
          <p14:tracePt t="9072" x="4052888" y="519113"/>
          <p14:tracePt t="9079" x="4060825" y="519113"/>
          <p14:tracePt t="9085" x="4078288" y="519113"/>
          <p14:tracePt t="9094" x="4086225" y="519113"/>
          <p14:tracePt t="9101" x="4111625" y="519113"/>
          <p14:tracePt t="9107" x="4129088" y="519113"/>
          <p14:tracePt t="9115" x="4137025" y="519113"/>
          <p14:tracePt t="9121" x="4154488" y="519113"/>
          <p14:tracePt t="9128" x="4162425" y="519113"/>
          <p14:tracePt t="9135" x="4179888" y="519113"/>
          <p14:tracePt t="9143" x="4197350" y="519113"/>
          <p14:tracePt t="9152" x="4205288" y="519113"/>
          <p14:tracePt t="9155" x="4222750" y="519113"/>
          <p14:tracePt t="9163" x="4230688" y="519113"/>
          <p14:tracePt t="9171" x="4248150" y="519113"/>
          <p14:tracePt t="9178" x="4256088" y="519113"/>
          <p14:tracePt t="9192" x="4273550" y="519113"/>
          <p14:tracePt t="9201" x="4281488" y="519113"/>
          <p14:tracePt t="9205" x="4291013" y="519113"/>
          <p14:tracePt t="9213" x="4298950" y="519113"/>
          <p14:tracePt t="9220" x="4306888" y="519113"/>
          <p14:tracePt t="9234" x="4324350" y="519113"/>
          <p14:tracePt t="9249" x="4332288" y="519113"/>
          <p14:tracePt t="9269" x="4341813" y="519113"/>
          <p14:tracePt t="9276" x="4349750" y="519113"/>
          <p14:tracePt t="9312" x="4359275" y="519113"/>
          <p14:tracePt t="9326" x="4367213" y="519113"/>
          <p14:tracePt t="9347" x="4375150" y="519113"/>
          <p14:tracePt t="9375" x="4384675" y="519113"/>
          <p14:tracePt t="9503" x="4392613" y="519113"/>
          <p14:tracePt t="9972" x="4460875" y="492125"/>
          <p14:tracePt t="9979" x="4570413" y="458788"/>
          <p14:tracePt t="9985" x="4724400" y="407988"/>
          <p14:tracePt t="9993" x="4910138" y="382588"/>
          <p14:tracePt t="10002" x="5054600" y="357188"/>
          <p14:tracePt t="10008" x="5165725" y="357188"/>
          <p14:tracePt t="10014" x="5343525" y="347663"/>
          <p14:tracePt t="10021" x="5548313" y="347663"/>
          <p14:tracePt t="10029" x="5726113" y="347663"/>
          <p14:tracePt t="10036" x="5845175" y="365125"/>
          <p14:tracePt t="10042" x="5956300" y="374650"/>
          <p14:tracePt t="10049" x="6134100" y="400050"/>
          <p14:tracePt t="10057" x="6270625" y="425450"/>
          <p14:tracePt t="10064" x="6465888" y="450850"/>
          <p14:tracePt t="10070" x="6635750" y="492125"/>
          <p14:tracePt t="10077" x="6762750" y="501650"/>
          <p14:tracePt t="10086" x="6856413" y="527050"/>
          <p14:tracePt t="10092" x="6924675" y="534988"/>
          <p14:tracePt t="10098" x="6983413" y="552450"/>
          <p14:tracePt t="10106" x="7008813" y="560388"/>
          <p14:tracePt t="10113" x="7034213" y="577850"/>
          <p14:tracePt t="10121" x="7043738" y="577850"/>
          <p14:tracePt t="10127" x="7051675" y="585788"/>
          <p14:tracePt t="10136" x="7059613" y="585788"/>
          <p14:tracePt t="10140" x="7069138" y="585788"/>
          <p14:tracePt t="10148" x="7069138" y="595313"/>
          <p14:tracePt t="10155" x="7069138" y="603250"/>
          <p14:tracePt t="10185" x="7077075" y="611188"/>
          <p14:tracePt t="10197" x="7085013" y="611188"/>
          <p14:tracePt t="10211" x="7085013" y="620713"/>
          <p14:tracePt t="10240" x="7085013" y="628650"/>
          <p14:tracePt t="10620" x="7085013" y="636588"/>
          <p14:tracePt t="11972" x="7034213" y="646113"/>
          <p14:tracePt t="11979" x="6889750" y="679450"/>
          <p14:tracePt t="11985" x="6661150" y="739775"/>
          <p14:tracePt t="11991" x="6303963" y="790575"/>
          <p14:tracePt t="12001" x="5905500" y="892175"/>
          <p14:tracePt t="12007" x="5591175" y="960438"/>
          <p14:tracePt t="12015" x="5318125" y="993775"/>
          <p14:tracePt t="12021" x="5097463" y="1036638"/>
          <p14:tracePt t="12028" x="4646613" y="1096963"/>
          <p14:tracePt t="12036" x="4375150" y="1122363"/>
          <p14:tracePt t="12050" x="3797300" y="1206500"/>
          <p14:tracePt t="12056" x="3627438" y="1231900"/>
          <p14:tracePt t="12063" x="3441700" y="1257300"/>
          <p14:tracePt t="12070" x="3211513" y="1257300"/>
          <p14:tracePt t="12077" x="2990850" y="1292225"/>
          <p14:tracePt t="12086" x="2838450" y="1300163"/>
          <p14:tracePt t="12092" x="2693988" y="1325563"/>
          <p14:tracePt t="12098" x="2514600" y="1350963"/>
          <p14:tracePt t="12106" x="2387600" y="1360488"/>
          <p14:tracePt t="12113" x="2225675" y="1385888"/>
          <p14:tracePt t="12122" x="2098675" y="1401763"/>
          <p14:tracePt t="12126" x="2012950" y="1411288"/>
          <p14:tracePt t="12134" x="1920875" y="1436688"/>
          <p14:tracePt t="12140" x="1860550" y="1452563"/>
          <p14:tracePt t="12147" x="1817688" y="1452563"/>
          <p14:tracePt t="12155" x="1784350" y="1452563"/>
          <p14:tracePt t="12161" x="1758950" y="1462088"/>
          <p14:tracePt t="12168" x="1741488" y="1462088"/>
          <p14:tracePt t="12174" x="1724025" y="1470025"/>
          <p14:tracePt t="12183" x="1716088" y="1470025"/>
          <p14:tracePt t="12190" x="1698625" y="1470025"/>
          <p14:tracePt t="12197" x="1690688" y="1470025"/>
          <p14:tracePt t="12210" x="1682750" y="1470025"/>
          <p14:tracePt t="12218" x="1673225" y="1470025"/>
          <p14:tracePt t="12246" x="1665288" y="1470025"/>
          <p14:tracePt t="12637" x="1657350" y="1470025"/>
          <p14:tracePt t="12644" x="1631950" y="1470025"/>
          <p14:tracePt t="12652" x="1606550" y="1470025"/>
          <p14:tracePt t="12658" x="1597025" y="1462088"/>
          <p14:tracePt t="12665" x="1579563" y="1452563"/>
          <p14:tracePt t="12673" x="1554163" y="1444625"/>
          <p14:tracePt t="12680" x="1546225" y="1436688"/>
          <p14:tracePt t="12688" x="1538288" y="1427163"/>
          <p14:tracePt t="12694" x="1512888" y="1427163"/>
          <p14:tracePt t="12703" x="1512888" y="1419225"/>
          <p14:tracePt t="12707" x="1495425" y="1411288"/>
          <p14:tracePt t="12714" x="1487488" y="1411288"/>
          <p14:tracePt t="12721" x="1470025" y="1401763"/>
          <p14:tracePt t="12729" x="1462088" y="1401763"/>
          <p14:tracePt t="12736" x="1452563" y="1393825"/>
          <p14:tracePt t="12752" x="1444625" y="1385888"/>
          <p14:tracePt t="12756" x="1435100" y="1376363"/>
          <p14:tracePt t="12769" x="1427163" y="1368425"/>
          <p14:tracePt t="12778" x="1427163" y="1360488"/>
          <p14:tracePt t="12787" x="1419225" y="1360488"/>
          <p14:tracePt t="12791" x="1409700" y="1360488"/>
          <p14:tracePt t="12799" x="1409700" y="1350963"/>
          <p14:tracePt t="12807" x="1409700" y="1343025"/>
          <p14:tracePt t="12813" x="1401763" y="1343025"/>
          <p14:tracePt t="12819" x="1401763" y="1333500"/>
          <p14:tracePt t="12836" x="1393825" y="1333500"/>
          <p14:tracePt t="12840" x="1393825" y="1325563"/>
          <p14:tracePt t="12848" x="1393825" y="1317625"/>
          <p14:tracePt t="12868" x="1393825" y="1308100"/>
          <p14:tracePt t="12877" x="1393825" y="1300163"/>
          <p14:tracePt t="12886" x="1393825" y="1292225"/>
          <p14:tracePt t="12904" x="1393825" y="1282700"/>
          <p14:tracePt t="12919" x="1393825" y="1274763"/>
          <p14:tracePt t="12947" x="1393825" y="1266825"/>
          <p14:tracePt t="12953" x="1401763" y="1266825"/>
          <p14:tracePt t="12961" x="1401763" y="1257300"/>
          <p14:tracePt t="12990" x="1409700" y="1257300"/>
          <p14:tracePt t="13003" x="1409700" y="1249363"/>
          <p14:tracePt t="13010" x="1419225" y="1241425"/>
          <p14:tracePt t="13047" x="1427163" y="1231900"/>
          <p14:tracePt t="13069" x="1435100" y="1231900"/>
          <p14:tracePt t="13080" x="1435100" y="1223963"/>
          <p14:tracePt t="13102" x="1444625" y="1216025"/>
          <p14:tracePt t="13137" x="1452563" y="1206500"/>
          <p14:tracePt t="13159" x="1462088" y="1198563"/>
          <p14:tracePt t="13172" x="1470025" y="1189038"/>
          <p14:tracePt t="13200" x="1477963" y="1189038"/>
          <p14:tracePt t="13207" x="1487488" y="1189038"/>
          <p14:tracePt t="13214" x="1487488" y="1181100"/>
          <p14:tracePt t="13236" x="1495425" y="1173163"/>
          <p14:tracePt t="13264" x="1503363" y="1173163"/>
          <p14:tracePt t="13270" x="1512888" y="1163638"/>
          <p14:tracePt t="13292" x="1512888" y="1155700"/>
          <p14:tracePt t="13299" x="1520825" y="1155700"/>
          <p14:tracePt t="13314" x="1528763" y="1147763"/>
          <p14:tracePt t="13342" x="1538288" y="1147763"/>
          <p14:tracePt t="13348" x="1546225" y="1138238"/>
          <p14:tracePt t="13356" x="1554163" y="1138238"/>
          <p14:tracePt t="13368" x="1554163" y="1130300"/>
          <p14:tracePt t="13376" x="1563688" y="1130300"/>
          <p14:tracePt t="13386" x="1571625" y="1130300"/>
          <p14:tracePt t="13405" x="1579563" y="1122363"/>
          <p14:tracePt t="13418" x="1589088" y="1112838"/>
          <p14:tracePt t="13425" x="1597025" y="1112838"/>
          <p14:tracePt t="13433" x="1597025" y="1104900"/>
          <p14:tracePt t="13440" x="1606550" y="1104900"/>
          <p14:tracePt t="13447" x="1614488" y="1096963"/>
          <p14:tracePt t="13462" x="1622425" y="1087438"/>
          <p14:tracePt t="13469" x="1631950" y="1087438"/>
          <p14:tracePt t="13474" x="1639888" y="1087438"/>
          <p14:tracePt t="13489" x="1647825" y="1087438"/>
          <p14:tracePt t="13496" x="1657350" y="1079500"/>
          <p14:tracePt t="13512" x="1665288" y="1069975"/>
          <p14:tracePt t="13519" x="1665288" y="1062038"/>
          <p14:tracePt t="13523" x="1673225" y="1062038"/>
          <p14:tracePt t="13531" x="1682750" y="1062038"/>
          <p14:tracePt t="13552" x="1690688" y="1062038"/>
          <p14:tracePt t="13560" x="1698625" y="1062038"/>
          <p14:tracePt t="13569" x="1698625" y="1054100"/>
          <p14:tracePt t="13581" x="1708150" y="1044575"/>
          <p14:tracePt t="13587" x="1716088" y="1044575"/>
          <p14:tracePt t="13601" x="1724025" y="1044575"/>
          <p14:tracePt t="13623" x="1733550" y="1036638"/>
          <p14:tracePt t="13630" x="1741488" y="1036638"/>
          <p14:tracePt t="13637" x="1741488" y="1028700"/>
          <p14:tracePt t="13666" x="1749425" y="1019175"/>
          <p14:tracePt t="13927" x="2005013" y="798513"/>
          <p14:tracePt t="13935" x="2293938" y="577850"/>
          <p14:tracePt t="13941" x="2557463" y="407988"/>
          <p14:tracePt t="13948" x="2828925" y="263525"/>
          <p14:tracePt t="13955" x="3074988" y="152400"/>
          <p14:tracePt t="13962" x="3457575" y="42863"/>
          <p14:tracePt t="14021" x="6762750" y="203200"/>
          <p14:tracePt t="14025" x="7196138" y="339725"/>
          <p14:tracePt t="14031" x="7553325" y="466725"/>
          <p14:tracePt t="14055" x="8275638" y="755650"/>
          <p14:tracePt t="14060" x="8402638" y="808038"/>
          <p14:tracePt t="14069" x="8488363" y="849313"/>
          <p14:tracePt t="14075" x="8547100" y="884238"/>
          <p14:tracePt t="14082" x="8564563" y="900113"/>
          <p14:tracePt t="14090" x="8572500" y="909638"/>
          <p14:tracePt t="14096" x="8572500" y="917575"/>
          <p14:tracePt t="14105" x="8572500" y="925513"/>
          <p14:tracePt t="14131" x="8572500" y="942975"/>
          <p14:tracePt t="14151" x="8555038" y="960438"/>
          <p14:tracePt t="14160" x="8529638" y="985838"/>
          <p14:tracePt t="14166" x="8496300" y="1011238"/>
          <p14:tracePt t="14174" x="8420100" y="1079500"/>
          <p14:tracePt t="14180" x="8283575" y="1138238"/>
          <p14:tracePt t="14189" x="8164513" y="1198563"/>
          <p14:tracePt t="14195" x="8062913" y="1241425"/>
          <p14:tracePt t="14203" x="7986713" y="1266825"/>
          <p14:tracePt t="14209" x="7943850" y="1274763"/>
          <p14:tracePt t="14216" x="7910513" y="1282700"/>
          <p14:tracePt t="14222" x="7893050" y="1292225"/>
          <p14:tracePt t="14228" x="7885113" y="1292225"/>
          <p14:tracePt t="14236" x="7867650" y="1292225"/>
          <p14:tracePt t="14243" x="7850188" y="1300163"/>
          <p14:tracePt t="14259" x="7842250" y="1300163"/>
          <p14:tracePt t="14272" x="7832725" y="1300163"/>
          <p14:tracePt t="14279" x="7824788" y="1300163"/>
          <p14:tracePt t="14300" x="7816850" y="1300163"/>
          <p14:tracePt t="14322" x="7807325" y="1300163"/>
          <p14:tracePt t="14335" x="7799388" y="1300163"/>
          <p14:tracePt t="14342" x="7791450" y="1300163"/>
          <p14:tracePt t="14356" x="7781925" y="1300163"/>
          <p14:tracePt t="14378" x="7773988" y="1300163"/>
          <p14:tracePt t="14384" x="7766050" y="1300163"/>
          <p14:tracePt t="14398" x="7748588" y="1292225"/>
          <p14:tracePt t="14404" x="7740650" y="1292225"/>
          <p14:tracePt t="14412" x="7723188" y="1274763"/>
          <p14:tracePt t="14419" x="7697788" y="1257300"/>
          <p14:tracePt t="14427" x="7672388" y="1257300"/>
          <p14:tracePt t="14435" x="7646988" y="1241425"/>
          <p14:tracePt t="14440" x="7629525" y="1223963"/>
          <p14:tracePt t="14448" x="7604125" y="1216025"/>
          <p14:tracePt t="14455" x="7578725" y="1206500"/>
          <p14:tracePt t="14462" x="7553325" y="1189038"/>
          <p14:tracePt t="14468" x="7535863" y="1181100"/>
          <p14:tracePt t="14476" x="7510463" y="1163638"/>
          <p14:tracePt t="14483" x="7477125" y="1147763"/>
          <p14:tracePt t="14489" x="7451725" y="1138238"/>
          <p14:tracePt t="14497" x="7434263" y="1138238"/>
          <p14:tracePt t="14504" x="7416800" y="1122363"/>
          <p14:tracePt t="14511" x="7383463" y="1112838"/>
          <p14:tracePt t="14518" x="7366000" y="1096963"/>
          <p14:tracePt t="14526" x="7332663" y="1079500"/>
          <p14:tracePt t="14532" x="7297738" y="1062038"/>
          <p14:tracePt t="14539" x="7264400" y="1044575"/>
          <p14:tracePt t="14546" x="7239000" y="1036638"/>
          <p14:tracePt t="14554" x="7204075" y="1019175"/>
          <p14:tracePt t="14561" x="7170738" y="993775"/>
          <p14:tracePt t="14568" x="7145338" y="977900"/>
          <p14:tracePt t="14575" x="7119938" y="960438"/>
          <p14:tracePt t="14581" x="7094538" y="942975"/>
          <p14:tracePt t="14589" x="7077075" y="925513"/>
          <p14:tracePt t="14595" x="7069138" y="917575"/>
          <p14:tracePt t="14601" x="7051675" y="900113"/>
          <p14:tracePt t="14610" x="7034213" y="884238"/>
          <p14:tracePt t="14618" x="7026275" y="874713"/>
          <p14:tracePt t="14623" x="7026275" y="866775"/>
          <p14:tracePt t="14630" x="7018338" y="849313"/>
          <p14:tracePt t="14638" x="7008813" y="823913"/>
          <p14:tracePt t="14645" x="7000875" y="823913"/>
          <p14:tracePt t="14652" x="6992938" y="798513"/>
          <p14:tracePt t="14660" x="6992938" y="781050"/>
          <p14:tracePt t="14668" x="6992938" y="765175"/>
          <p14:tracePt t="14672" x="6992938" y="730250"/>
          <p14:tracePt t="14680" x="6992938" y="704850"/>
          <p14:tracePt t="14687" x="6992938" y="688975"/>
          <p14:tracePt t="14694" x="6992938" y="663575"/>
          <p14:tracePt t="14702" x="7008813" y="636588"/>
          <p14:tracePt t="14709" x="7008813" y="628650"/>
          <p14:tracePt t="14716" x="7026275" y="603250"/>
          <p14:tracePt t="14722" x="7034213" y="585788"/>
          <p14:tracePt t="14729" x="7043738" y="569913"/>
          <p14:tracePt t="14743" x="7051675" y="569913"/>
          <p14:tracePt t="14750" x="7051675" y="552450"/>
          <p14:tracePt t="14758" x="7069138" y="544513"/>
          <p14:tracePt t="14778" x="7077075" y="534988"/>
          <p14:tracePt t="14785" x="7077075" y="527050"/>
          <p14:tracePt t="14793" x="7085013" y="527050"/>
          <p14:tracePt t="14801" x="7094538" y="527050"/>
          <p14:tracePt t="14814" x="7094538" y="519113"/>
          <p14:tracePt t="14821" x="7102475" y="519113"/>
          <p14:tracePt t="14828" x="7112000" y="519113"/>
          <p14:tracePt t="14870" x="7119938" y="519113"/>
          <p14:tracePt t="14891" x="7127875" y="519113"/>
          <p14:tracePt t="14913" x="7137400" y="519113"/>
          <p14:tracePt t="14989" x="7145338" y="519113"/>
          <p14:tracePt t="15039" x="7153275" y="519113"/>
          <p14:tracePt t="15252" x="7162800" y="519113"/>
          <p14:tracePt t="15265" x="7170738" y="519113"/>
          <p14:tracePt t="15284" x="7178675" y="519113"/>
          <p14:tracePt t="15321" x="7188200" y="519113"/>
          <p14:tracePt t="15335" x="7196138" y="519113"/>
          <p14:tracePt t="15377" x="7204075" y="519113"/>
          <p14:tracePt t="15398" x="7213600" y="519113"/>
          <p14:tracePt t="15405" x="7221538" y="519113"/>
          <p14:tracePt t="15426" x="7229475" y="519113"/>
          <p14:tracePt t="15435" x="7239000" y="519113"/>
          <p14:tracePt t="15448" x="7246938" y="519113"/>
          <p14:tracePt t="15455" x="7264400" y="519113"/>
          <p14:tracePt t="15476" x="7281863" y="519113"/>
          <p14:tracePt t="15486" x="7289800" y="519113"/>
          <p14:tracePt t="15489" x="7297738" y="519113"/>
          <p14:tracePt t="15497" x="7307263" y="519113"/>
          <p14:tracePt t="15511" x="7323138" y="519113"/>
          <p14:tracePt t="15518" x="7332663" y="519113"/>
          <p14:tracePt t="15526" x="7340600" y="519113"/>
          <p14:tracePt t="15533" x="7348538" y="519113"/>
          <p14:tracePt t="15540" x="7358063" y="519113"/>
          <p14:tracePt t="15546" x="7366000" y="519113"/>
          <p14:tracePt t="15552" x="7373938" y="519113"/>
          <p14:tracePt t="15561" x="7383463" y="519113"/>
          <p14:tracePt t="15575" x="7391400" y="519113"/>
          <p14:tracePt t="15581" x="7400925" y="519113"/>
          <p14:tracePt t="15589" x="7408863" y="519113"/>
          <p14:tracePt t="15602" x="7426325" y="519113"/>
          <p14:tracePt t="15618" x="7434263" y="519113"/>
          <p14:tracePt t="15624" x="7442200" y="519113"/>
          <p14:tracePt t="15639" x="7451725" y="519113"/>
          <p14:tracePt t="15659" x="7459663" y="519113"/>
          <p14:tracePt t="15666" x="7467600" y="519113"/>
          <p14:tracePt t="15681" x="7477125" y="519113"/>
          <p14:tracePt t="15701" x="7485063" y="519113"/>
          <p14:tracePt t="15708" x="7493000" y="519113"/>
          <p14:tracePt t="15737" x="7502525" y="519113"/>
          <p14:tracePt t="15757" x="7510463" y="519113"/>
          <p14:tracePt t="15778" x="7518400" y="519113"/>
          <p14:tracePt t="15785" x="7527925" y="519113"/>
          <p14:tracePt t="15800" x="7535863" y="519113"/>
          <p14:tracePt t="15820" x="7545388" y="519113"/>
          <p14:tracePt t="15828" x="7553325" y="519113"/>
          <p14:tracePt t="15849" x="7561263" y="519113"/>
          <p14:tracePt t="15863" x="7570788" y="519113"/>
          <p14:tracePt t="15877" x="7578725" y="519113"/>
          <p14:tracePt t="15919" x="7586663" y="519113"/>
          <p14:tracePt t="15934" x="7596188" y="519113"/>
          <p14:tracePt t="15976" x="7604125" y="519113"/>
          <p14:tracePt t="15997" x="7612063" y="519113"/>
          <p14:tracePt t="16040" x="7621588" y="519113"/>
          <p14:tracePt t="16060" x="7629525" y="519113"/>
          <p14:tracePt t="16082" x="7637463" y="519113"/>
          <p14:tracePt t="16117" x="7646988" y="519113"/>
          <p14:tracePt t="16138" x="7654925" y="519113"/>
          <p14:tracePt t="16173" x="7654925" y="509588"/>
          <p14:tracePt t="16180" x="7662863" y="509588"/>
          <p14:tracePt t="16186" x="7672388" y="509588"/>
          <p14:tracePt t="16201" x="7680325" y="509588"/>
          <p14:tracePt t="16208" x="7680325" y="501650"/>
          <p14:tracePt t="16215" x="7688263" y="501650"/>
          <p14:tracePt t="16223" x="7697788" y="501650"/>
          <p14:tracePt t="16234" x="7715250" y="501650"/>
          <p14:tracePt t="16243" x="7731125" y="501650"/>
          <p14:tracePt t="16250" x="7731125" y="492125"/>
          <p14:tracePt t="16258" x="7748588" y="492125"/>
          <p14:tracePt t="16264" x="7766050" y="492125"/>
          <p14:tracePt t="16272" x="7791450" y="484188"/>
          <p14:tracePt t="16279" x="7807325" y="484188"/>
          <p14:tracePt t="16285" x="7842250" y="484188"/>
          <p14:tracePt t="16292" x="7850188" y="476250"/>
          <p14:tracePt t="16301" x="7875588" y="476250"/>
          <p14:tracePt t="16307" x="7893050" y="476250"/>
          <p14:tracePt t="16315" x="7918450" y="476250"/>
          <p14:tracePt t="16321" x="7943850" y="476250"/>
          <p14:tracePt t="16327" x="7969250" y="466725"/>
          <p14:tracePt t="16336" x="7986713" y="458788"/>
          <p14:tracePt t="16342" x="8020050" y="458788"/>
          <p14:tracePt t="16349" x="8045450" y="458788"/>
          <p14:tracePt t="16356" x="8062913" y="458788"/>
          <p14:tracePt t="16364" x="8088313" y="458788"/>
          <p14:tracePt t="16370" x="8121650" y="458788"/>
          <p14:tracePt t="16377" x="8147050" y="458788"/>
          <p14:tracePt t="16385" x="8164513" y="458788"/>
          <p14:tracePt t="16391" x="8189913" y="458788"/>
          <p14:tracePt t="16398" x="8207375" y="458788"/>
          <p14:tracePt t="16406" x="8215313" y="458788"/>
          <p14:tracePt t="16413" x="8240713" y="458788"/>
          <p14:tracePt t="16419" x="8250238" y="458788"/>
          <p14:tracePt t="16427" x="8258175" y="458788"/>
          <p14:tracePt t="16434" x="8275638" y="458788"/>
          <p14:tracePt t="16447" x="8283575" y="458788"/>
          <p14:tracePt t="16455" x="8291513" y="458788"/>
          <p14:tracePt t="16468" x="8301038" y="458788"/>
          <p14:tracePt t="16476" x="8308975" y="458788"/>
          <p14:tracePt t="16485" x="8318500" y="466725"/>
          <p14:tracePt t="16504" x="8326438" y="466725"/>
          <p14:tracePt t="16518" x="8334375" y="466725"/>
          <p14:tracePt t="16561" x="8334375" y="476250"/>
          <p14:tracePt t="16575" x="8334375" y="484188"/>
          <p14:tracePt t="16603" x="8334375" y="492125"/>
          <p14:tracePt t="16631" x="8334375" y="501650"/>
          <p14:tracePt t="16651" x="8326438" y="501650"/>
          <p14:tracePt t="16659" x="8326438" y="509588"/>
          <p14:tracePt t="16672" x="8318500" y="509588"/>
          <p14:tracePt t="16680" x="8308975" y="509588"/>
          <p14:tracePt t="16686" x="8301038" y="527050"/>
          <p14:tracePt t="16695" x="8283575" y="527050"/>
          <p14:tracePt t="16701" x="8258175" y="544513"/>
          <p14:tracePt t="16707" x="8156575" y="585788"/>
          <p14:tracePt t="16716" x="7799388" y="679450"/>
          <p14:tracePt t="16724" x="7434263" y="755650"/>
          <p14:tracePt t="16729" x="7069138" y="808038"/>
          <p14:tracePt t="16736" x="6823075" y="858838"/>
          <p14:tracePt t="16744" x="6694488" y="874713"/>
          <p14:tracePt t="16752" x="6534150" y="900113"/>
          <p14:tracePt t="16758" x="6456363" y="925513"/>
          <p14:tracePt t="16764" x="6354763" y="942975"/>
          <p14:tracePt t="16771" x="6253163" y="968375"/>
          <p14:tracePt t="16778" x="6167438" y="977900"/>
          <p14:tracePt t="16785" x="6108700" y="977900"/>
          <p14:tracePt t="16793" x="6049963" y="993775"/>
          <p14:tracePt t="16802" x="5972175" y="993775"/>
          <p14:tracePt t="16807" x="5921375" y="993775"/>
          <p14:tracePt t="16814" x="5862638" y="993775"/>
          <p14:tracePt t="16821" x="5802313" y="985838"/>
          <p14:tracePt t="16828" x="5726113" y="985838"/>
          <p14:tracePt t="16834" x="5667375" y="977900"/>
          <p14:tracePt t="16843" x="5556250" y="968375"/>
          <p14:tracePt t="16849" x="5497513" y="960438"/>
          <p14:tracePt t="16856" x="5421313" y="952500"/>
          <p14:tracePt t="16863" x="5394325" y="942975"/>
          <p14:tracePt t="16870" x="5343525" y="935038"/>
          <p14:tracePt t="16877" x="5310188" y="925513"/>
          <p14:tracePt t="16885" x="5292725" y="925513"/>
          <p14:tracePt t="16892" x="5276850" y="917575"/>
          <p14:tracePt t="16898" x="5249863" y="909638"/>
          <p14:tracePt t="16906" x="5241925" y="900113"/>
          <p14:tracePt t="16912" x="5233988" y="900113"/>
          <p14:tracePt t="16918" x="5224463" y="892175"/>
          <p14:tracePt t="16926" x="5216525" y="892175"/>
          <p14:tracePt t="16935" x="5216525" y="884238"/>
          <p14:tracePt t="16941" x="5199063" y="884238"/>
          <p14:tracePt t="16948" x="5199063" y="866775"/>
          <p14:tracePt t="16961" x="5191125" y="866775"/>
          <p14:tracePt t="16968" x="5191125" y="858838"/>
          <p14:tracePt t="16976" x="5191125" y="849313"/>
          <p14:tracePt t="16990" x="5183188" y="841375"/>
          <p14:tracePt t="16997" x="5183188" y="833438"/>
          <p14:tracePt t="17004" x="5183188" y="823913"/>
          <p14:tracePt t="17018" x="5183188" y="815975"/>
          <p14:tracePt t="17025" x="5183188" y="798513"/>
          <p14:tracePt t="17040" x="5183188" y="790575"/>
          <p14:tracePt t="17053" x="5191125" y="765175"/>
          <p14:tracePt t="17060" x="5208588" y="747713"/>
          <p14:tracePt t="17067" x="5216525" y="722313"/>
          <p14:tracePt t="17075" x="5233988" y="704850"/>
          <p14:tracePt t="17083" x="5259388" y="688975"/>
          <p14:tracePt t="17090" x="5284788" y="663575"/>
          <p14:tracePt t="17095" x="5335588" y="603250"/>
          <p14:tracePt t="17104" x="5411788" y="552450"/>
          <p14:tracePt t="17109" x="5556250" y="466725"/>
          <p14:tracePt t="17118" x="5768975" y="357188"/>
          <p14:tracePt t="17124" x="5972175" y="296863"/>
          <p14:tracePt t="17131" x="6321425" y="203200"/>
          <p14:tracePt t="17138" x="6559550" y="187325"/>
          <p14:tracePt t="17145" x="6745288" y="177800"/>
          <p14:tracePt t="17152" x="6899275" y="177800"/>
          <p14:tracePt t="17158" x="7077075" y="195263"/>
          <p14:tracePt t="17169" x="7323138" y="238125"/>
          <p14:tracePt t="17174" x="7477125" y="288925"/>
          <p14:tracePt t="17181" x="7662863" y="365125"/>
          <p14:tracePt t="17187" x="7885113" y="476250"/>
          <p14:tracePt t="17194" x="8020050" y="544513"/>
          <p14:tracePt t="17200" x="8156575" y="620713"/>
          <p14:tracePt t="17208" x="8250238" y="688975"/>
          <p14:tracePt t="17216" x="8343900" y="755650"/>
          <p14:tracePt t="17223" x="8369300" y="781050"/>
          <p14:tracePt t="17230" x="8385175" y="808038"/>
          <p14:tracePt t="17236" x="8385175" y="823913"/>
          <p14:tracePt t="17243" x="8394700" y="833438"/>
          <p14:tracePt t="17252" x="8402638" y="833438"/>
          <p14:tracePt t="17257" x="8402638" y="841375"/>
          <p14:tracePt t="17265" x="8402638" y="849313"/>
          <p14:tracePt t="17284" x="8402638" y="858838"/>
          <p14:tracePt t="17301" x="8394700" y="866775"/>
          <p14:tracePt t="17307" x="8394700" y="874713"/>
          <p14:tracePt t="17328" x="8394700" y="884238"/>
          <p14:tracePt t="17334" x="8385175" y="892175"/>
          <p14:tracePt t="17342" x="8377238" y="900113"/>
          <p14:tracePt t="17349" x="8369300" y="909638"/>
          <p14:tracePt t="17356" x="8359775" y="917575"/>
          <p14:tracePt t="17363" x="8334375" y="925513"/>
          <p14:tracePt t="17371" x="8318500" y="952500"/>
          <p14:tracePt t="17378" x="8266113" y="985838"/>
          <p14:tracePt t="17385" x="8232775" y="1003300"/>
          <p14:tracePt t="17391" x="8189913" y="1028700"/>
          <p14:tracePt t="17398" x="8088313" y="1079500"/>
          <p14:tracePt t="17406" x="7986713" y="1122363"/>
          <p14:tracePt t="17412" x="7867650" y="1163638"/>
          <p14:tracePt t="17420" x="7740650" y="1189038"/>
          <p14:tracePt t="17427" x="7621588" y="1223963"/>
          <p14:tracePt t="17435" x="7493000" y="1249363"/>
          <p14:tracePt t="17440" x="7383463" y="1257300"/>
          <p14:tracePt t="17448" x="7264400" y="1274763"/>
          <p14:tracePt t="17455" x="7170738" y="1274763"/>
          <p14:tracePt t="17462" x="7085013" y="1274763"/>
          <p14:tracePt t="17468" x="7034213" y="1274763"/>
          <p14:tracePt t="17476" x="6983413" y="1274763"/>
          <p14:tracePt t="17484" x="6924675" y="1274763"/>
          <p14:tracePt t="17490" x="6873875" y="1274763"/>
          <p14:tracePt t="17497" x="6831013" y="1249363"/>
          <p14:tracePt t="17504" x="6805613" y="1249363"/>
          <p14:tracePt t="17511" x="6770688" y="1241425"/>
          <p14:tracePt t="17518" x="6754813" y="1231900"/>
          <p14:tracePt t="17526" x="6729413" y="1231900"/>
          <p14:tracePt t="17533" x="6704013" y="1231900"/>
          <p14:tracePt t="17539" x="6686550" y="1223963"/>
          <p14:tracePt t="17546" x="6678613" y="1223963"/>
          <p14:tracePt t="17553" x="6661150" y="1216025"/>
          <p14:tracePt t="17560" x="6643688" y="1206500"/>
          <p14:tracePt t="17569" x="6643688" y="1189038"/>
          <p14:tracePt t="17575" x="6626225" y="1181100"/>
          <p14:tracePt t="17582" x="6618288" y="1173163"/>
          <p14:tracePt t="17589" x="6600825" y="1163638"/>
          <p14:tracePt t="17595" x="6592888" y="1147763"/>
          <p14:tracePt t="17603" x="6592888" y="1130300"/>
          <p14:tracePt t="17610" x="6584950" y="1122363"/>
          <p14:tracePt t="17618" x="6584950" y="1087438"/>
          <p14:tracePt t="17623" x="6584950" y="1054100"/>
          <p14:tracePt t="17631" x="6584950" y="1028700"/>
          <p14:tracePt t="17638" x="6584950" y="968375"/>
          <p14:tracePt t="17645" x="6584950" y="900113"/>
          <p14:tracePt t="17651" x="6592888" y="841375"/>
          <p14:tracePt t="17660" x="6600825" y="765175"/>
          <p14:tracePt t="17667" x="6626225" y="704850"/>
          <p14:tracePt t="17673" x="6661150" y="628650"/>
          <p14:tracePt t="17680" x="6686550" y="560388"/>
          <p14:tracePt t="17687" x="6719888" y="519113"/>
          <p14:tracePt t="17694" x="6737350" y="484188"/>
          <p14:tracePt t="17702" x="6762750" y="441325"/>
          <p14:tracePt t="17709" x="6797675" y="415925"/>
          <p14:tracePt t="17715" x="6838950" y="374650"/>
          <p14:tracePt t="17722" x="6915150" y="331788"/>
          <p14:tracePt t="17729" x="7008813" y="280988"/>
          <p14:tracePt t="17736" x="7137400" y="230188"/>
          <p14:tracePt t="17743" x="7264400" y="195263"/>
          <p14:tracePt t="17750" x="7408863" y="169863"/>
          <p14:tracePt t="17758" x="7518400" y="169863"/>
          <p14:tracePt t="17765" x="7637463" y="169863"/>
          <p14:tracePt t="17772" x="7816850" y="187325"/>
          <p14:tracePt t="17779" x="7961313" y="212725"/>
          <p14:tracePt t="17785" x="8070850" y="238125"/>
          <p14:tracePt t="17792" x="8207375" y="296863"/>
          <p14:tracePt t="17802" x="8291513" y="339725"/>
          <p14:tracePt t="17807" x="8369300" y="382588"/>
          <p14:tracePt t="17815" x="8462963" y="441325"/>
          <p14:tracePt t="17822" x="8496300" y="458788"/>
          <p14:tracePt t="17828" x="8539163" y="484188"/>
          <p14:tracePt t="17835" x="8547100" y="509588"/>
          <p14:tracePt t="17841" x="8564563" y="527050"/>
          <p14:tracePt t="17849" x="8572500" y="527050"/>
          <p14:tracePt t="17856" x="8572500" y="544513"/>
          <p14:tracePt t="17864" x="8580438" y="569913"/>
          <p14:tracePt t="17872" x="8580438" y="577850"/>
          <p14:tracePt t="17877" x="8589963" y="595313"/>
          <p14:tracePt t="17884" x="8589963" y="611188"/>
          <p14:tracePt t="17892" x="8589963" y="628650"/>
          <p14:tracePt t="17899" x="8589963" y="654050"/>
          <p14:tracePt t="17906" x="8589963" y="679450"/>
          <p14:tracePt t="17913" x="8572500" y="730250"/>
          <p14:tracePt t="17920" x="8539163" y="781050"/>
          <p14:tracePt t="17927" x="8513763" y="833438"/>
          <p14:tracePt t="17934" x="8453438" y="900113"/>
          <p14:tracePt t="17941" x="8377238" y="985838"/>
          <p14:tracePt t="17948" x="8232775" y="1096963"/>
          <p14:tracePt t="17955" x="8131175" y="1147763"/>
          <p14:tracePt t="17962" x="7951788" y="1249363"/>
          <p14:tracePt t="17968" x="7807325" y="1282700"/>
          <p14:tracePt t="17976" x="7662863" y="1317625"/>
          <p14:tracePt t="17985" x="7535863" y="1325563"/>
          <p14:tracePt t="17989" x="7426325" y="1343025"/>
          <p14:tracePt t="17997" x="7340600" y="1343025"/>
          <p14:tracePt t="18004" x="7281863" y="1343025"/>
          <p14:tracePt t="18012" x="7196138" y="1343025"/>
          <p14:tracePt t="18018" x="7119938" y="1343025"/>
          <p14:tracePt t="18025" x="7059613" y="1325563"/>
          <p14:tracePt t="18032" x="7018338" y="1317625"/>
          <p14:tracePt t="18039" x="6983413" y="1300163"/>
          <p14:tracePt t="18054" x="6924675" y="1282700"/>
          <p14:tracePt t="18061" x="6907213" y="1274763"/>
          <p14:tracePt t="18067" x="6889750" y="1266825"/>
          <p14:tracePt t="18074" x="6873875" y="1257300"/>
          <p14:tracePt t="18082" x="6864350" y="1241425"/>
          <p14:tracePt t="18089" x="6856413" y="1231900"/>
          <p14:tracePt t="18095" x="6838950" y="1206500"/>
          <p14:tracePt t="18104" x="6831013" y="1198563"/>
          <p14:tracePt t="18111" x="6805613" y="1163638"/>
          <p14:tracePt t="18119" x="6788150" y="1112838"/>
          <p14:tracePt t="18123" x="6788150" y="1079500"/>
          <p14:tracePt t="18131" x="6780213" y="1011238"/>
          <p14:tracePt t="18138" x="6780213" y="925513"/>
          <p14:tracePt t="18145" x="6780213" y="798513"/>
          <p14:tracePt t="18151" x="6788150" y="671513"/>
          <p14:tracePt t="18159" x="6805613" y="603250"/>
          <p14:tracePt t="18166" x="6848475" y="509588"/>
          <p14:tracePt t="18173" x="6864350" y="458788"/>
          <p14:tracePt t="18180" x="6881813" y="441325"/>
          <p14:tracePt t="18188" x="6915150" y="400050"/>
          <p14:tracePt t="18195" x="6958013" y="374650"/>
          <p14:tracePt t="18202" x="7018338" y="331788"/>
          <p14:tracePt t="18208" x="7077075" y="296863"/>
          <p14:tracePt t="18215" x="7196138" y="280988"/>
          <p14:tracePt t="18223" x="7340600" y="246063"/>
          <p14:tracePt t="18229" x="7467600" y="246063"/>
          <p14:tracePt t="18237" x="7621588" y="246063"/>
          <p14:tracePt t="18244" x="7799388" y="263525"/>
          <p14:tracePt t="18253" x="7994650" y="306388"/>
          <p14:tracePt t="18258" x="8096250" y="322263"/>
          <p14:tracePt t="18265" x="8189913" y="347663"/>
          <p14:tracePt t="18272" x="8301038" y="407988"/>
          <p14:tracePt t="18278" x="8394700" y="450850"/>
          <p14:tracePt t="18285" x="8470900" y="492125"/>
          <p14:tracePt t="18293" x="8521700" y="534988"/>
          <p14:tracePt t="18301" x="8547100" y="560388"/>
          <p14:tracePt t="18308" x="8564563" y="577850"/>
          <p14:tracePt t="18314" x="8580438" y="585788"/>
          <p14:tracePt t="18322" x="8580438" y="603250"/>
          <p14:tracePt t="18328" x="8580438" y="611188"/>
          <p14:tracePt t="18335" x="8580438" y="620713"/>
          <p14:tracePt t="18342" x="8580438" y="636588"/>
          <p14:tracePt t="18351" x="8580438" y="663575"/>
          <p14:tracePt t="18357" x="8580438" y="679450"/>
          <p14:tracePt t="18363" x="8572500" y="696913"/>
          <p14:tracePt t="18371" x="8564563" y="730250"/>
          <p14:tracePt t="18377" x="8555038" y="755650"/>
          <p14:tracePt t="18385" x="8529638" y="798513"/>
          <p14:tracePt t="18392" x="8496300" y="833438"/>
          <p14:tracePt t="18400" x="8470900" y="884238"/>
          <p14:tracePt t="18407" x="8402638" y="977900"/>
          <p14:tracePt t="18412" x="8308975" y="1069975"/>
          <p14:tracePt t="18421" x="8156575" y="1206500"/>
          <p14:tracePt t="18427" x="7893050" y="1401763"/>
          <p14:tracePt t="18436" x="7662863" y="1546225"/>
          <p14:tracePt t="18440" x="7493000" y="1649413"/>
          <p14:tracePt t="18448" x="7391400" y="1682750"/>
          <p14:tracePt t="18456" x="7272338" y="1725613"/>
          <p14:tracePt t="18462" x="7170738" y="1758950"/>
          <p14:tracePt t="18469" x="7085013" y="1784350"/>
          <p14:tracePt t="18475" x="7008813" y="1801813"/>
          <p14:tracePt t="18483" x="6932613" y="1827213"/>
          <p14:tracePt t="18490" x="6864350" y="1844675"/>
          <p14:tracePt t="18497" x="6831013" y="1852613"/>
          <p14:tracePt t="18505" x="6797675" y="1860550"/>
          <p14:tracePt t="18511" x="6737350" y="1870075"/>
          <p14:tracePt t="18519" x="6704013" y="1878013"/>
          <p14:tracePt t="18525" x="6669088" y="1885950"/>
          <p14:tracePt t="18532" x="6610350" y="1885950"/>
          <p14:tracePt t="18539" x="6559550" y="1885950"/>
          <p14:tracePt t="18547" x="6516688" y="1885950"/>
          <p14:tracePt t="18554" x="6440488" y="1903413"/>
          <p14:tracePt t="18560" x="6380163" y="1903413"/>
          <p14:tracePt t="18568" x="6346825" y="1903413"/>
          <p14:tracePt t="18574" x="6329363" y="1903413"/>
          <p14:tracePt t="18581" x="6286500" y="1903413"/>
          <p14:tracePt t="18589" x="6253163" y="1903413"/>
          <p14:tracePt t="18596" x="6227763" y="1903413"/>
          <p14:tracePt t="18603" x="6202363" y="1895475"/>
          <p14:tracePt t="18610" x="6184900" y="1895475"/>
          <p14:tracePt t="18618" x="6159500" y="1885950"/>
          <p14:tracePt t="18623" x="6134100" y="1878013"/>
          <p14:tracePt t="18631" x="6116638" y="1870075"/>
          <p14:tracePt t="18639" x="6091238" y="1860550"/>
          <p14:tracePt t="18645" x="6065838" y="1852613"/>
          <p14:tracePt t="18654" x="6057900" y="1844675"/>
          <p14:tracePt t="18659" x="6040438" y="1844675"/>
          <p14:tracePt t="18668" x="6032500" y="1827213"/>
          <p14:tracePt t="18672" x="6024563" y="1827213"/>
          <p14:tracePt t="18680" x="6015038" y="1819275"/>
          <p14:tracePt t="18688" x="6007100" y="1801813"/>
          <p14:tracePt t="18695" x="5997575" y="1801813"/>
          <p14:tracePt t="18702" x="5989638" y="1784350"/>
          <p14:tracePt t="18707" x="5972175" y="1758950"/>
          <p14:tracePt t="18715" x="5964238" y="1758950"/>
          <p14:tracePt t="18722" x="5956300" y="1725613"/>
          <p14:tracePt t="18729" x="5938838" y="1665288"/>
          <p14:tracePt t="18736" x="5921375" y="1538288"/>
          <p14:tracePt t="18745" x="5921375" y="1411288"/>
          <p14:tracePt t="18752" x="5930900" y="1147763"/>
          <p14:tracePt t="18758" x="5989638" y="917575"/>
          <p14:tracePt t="18765" x="6049963" y="747713"/>
          <p14:tracePt t="18771" x="6159500" y="527050"/>
          <p14:tracePt t="18778" x="6253163" y="357188"/>
          <p14:tracePt t="18786" x="6311900" y="263525"/>
          <p14:tracePt t="18793" x="6364288" y="220663"/>
          <p14:tracePt t="18802" x="6465888" y="161925"/>
          <p14:tracePt t="18806" x="6575425" y="111125"/>
          <p14:tracePt t="18814" x="6661150" y="58738"/>
          <p14:tracePt t="18821" x="6797675" y="25400"/>
          <p14:tracePt t="18871" x="8045450" y="50800"/>
          <p14:tracePt t="18878" x="8181975" y="76200"/>
          <p14:tracePt t="18885" x="8369300" y="161925"/>
          <p14:tracePt t="18893" x="8513763" y="238125"/>
          <p14:tracePt t="18898" x="8615363" y="296863"/>
          <p14:tracePt t="18905" x="8691563" y="347663"/>
          <p14:tracePt t="18912" x="8742363" y="415925"/>
          <p14:tracePt t="18919" x="8777288" y="466725"/>
          <p14:tracePt t="18927" x="8793163" y="501650"/>
          <p14:tracePt t="18936" x="8793163" y="534988"/>
          <p14:tracePt t="18941" x="8802688" y="577850"/>
          <p14:tracePt t="18948" x="8802688" y="620713"/>
          <p14:tracePt t="18955" x="8793163" y="671513"/>
          <p14:tracePt t="18962" x="8785225" y="739775"/>
          <p14:tracePt t="18968" x="8759825" y="815975"/>
          <p14:tracePt t="18976" x="8724900" y="900113"/>
          <p14:tracePt t="18986" x="8691563" y="993775"/>
          <p14:tracePt t="18990" x="8632825" y="1112838"/>
          <p14:tracePt t="18997" x="8521700" y="1292225"/>
          <p14:tracePt t="19004" x="8410575" y="1444625"/>
          <p14:tracePt t="19011" x="8308975" y="1546225"/>
          <p14:tracePt t="19018" x="8147050" y="1674813"/>
          <p14:tracePt t="19026" x="8020050" y="1766888"/>
          <p14:tracePt t="19036" x="7900988" y="1844675"/>
          <p14:tracePt t="19042" x="7807325" y="1885950"/>
          <p14:tracePt t="19054" x="7561263" y="1997075"/>
          <p14:tracePt t="19059" x="7459663" y="2039938"/>
          <p14:tracePt t="19068" x="7400925" y="2055813"/>
          <p14:tracePt t="19074" x="7332663" y="2082800"/>
          <p14:tracePt t="19082" x="7264400" y="2090738"/>
          <p14:tracePt t="19089" x="7229475" y="2098675"/>
          <p14:tracePt t="19096" x="7188200" y="2098675"/>
          <p14:tracePt t="19104" x="7137400" y="2108200"/>
          <p14:tracePt t="19111" x="7112000" y="2108200"/>
          <p14:tracePt t="19118" x="7085013" y="2108200"/>
          <p14:tracePt t="19124" x="7069138" y="2108200"/>
          <p14:tracePt t="19131" x="7059613" y="2108200"/>
          <p14:tracePt t="19138" x="7051675" y="2108200"/>
          <p14:tracePt t="19145" x="7043738" y="2108200"/>
          <p14:tracePt t="19151" x="7034213" y="2108200"/>
          <p14:tracePt t="19159" x="7026275" y="2108200"/>
          <p14:tracePt t="19168" x="7018338" y="2108200"/>
          <p14:tracePt t="19188" x="7008813" y="2108200"/>
          <p14:tracePt t="19195" x="7000875" y="2108200"/>
          <p14:tracePt t="19216" x="6992938" y="2108200"/>
          <p14:tracePt t="19222" x="6983413" y="2108200"/>
          <p14:tracePt t="19237" x="6975475" y="2108200"/>
          <p14:tracePt t="19252" x="6967538" y="2108200"/>
          <p14:tracePt t="19265" x="6958013" y="2108200"/>
          <p14:tracePt t="19279" x="6950075" y="2108200"/>
          <p14:tracePt t="19293" x="6942138" y="2108200"/>
          <p14:tracePt t="19301" x="6932613" y="2108200"/>
          <p14:tracePt t="19314" x="6924675" y="2108200"/>
          <p14:tracePt t="19321" x="6915150" y="2108200"/>
          <p14:tracePt t="19334" x="6899275" y="2108200"/>
          <p14:tracePt t="19343" x="6889750" y="2108200"/>
          <p14:tracePt t="19349" x="6873875" y="2108200"/>
          <p14:tracePt t="19356" x="6848475" y="2116138"/>
          <p14:tracePt t="19363" x="6813550" y="2116138"/>
          <p14:tracePt t="19371" x="6754813" y="2116138"/>
          <p14:tracePt t="19378" x="6653213" y="2116138"/>
          <p14:tracePt t="19385" x="6567488" y="2116138"/>
          <p14:tracePt t="19392" x="6430963" y="2116138"/>
          <p14:tracePt t="19398" x="6184900" y="2108200"/>
          <p14:tracePt t="19406" x="5946775" y="2098675"/>
          <p14:tracePt t="19412" x="5538788" y="2055813"/>
          <p14:tracePt t="19418" x="5191125" y="1971675"/>
          <p14:tracePt t="19427" x="4945063" y="1920875"/>
          <p14:tracePt t="19435" x="4800600" y="1895475"/>
          <p14:tracePt t="19441" x="4503738" y="1819275"/>
          <p14:tracePt t="19448" x="4222750" y="1751013"/>
          <p14:tracePt t="19455" x="4017963" y="1690688"/>
          <p14:tracePt t="19461" x="3840163" y="1622425"/>
          <p14:tracePt t="19469" x="3602038" y="1563688"/>
          <p14:tracePt t="19476" x="3475038" y="1538288"/>
          <p14:tracePt t="19485" x="3330575" y="1487488"/>
          <p14:tracePt t="19489" x="3152775" y="1436688"/>
          <p14:tracePt t="19497" x="3008313" y="1411288"/>
          <p14:tracePt t="19504" x="2879725" y="1401763"/>
          <p14:tracePt t="19510" x="2744788" y="1368425"/>
          <p14:tracePt t="19519" x="2582863" y="1343025"/>
          <p14:tracePt t="19525" x="2438400" y="1317625"/>
          <p14:tracePt t="19533" x="2362200" y="1308100"/>
          <p14:tracePt t="19539" x="2251075" y="1308100"/>
          <p14:tracePt t="19547" x="2166938" y="1292225"/>
          <p14:tracePt t="19553" x="2116138" y="1282700"/>
          <p14:tracePt t="19560" x="2073275" y="1274763"/>
          <p14:tracePt t="19568" x="2038350" y="1257300"/>
          <p14:tracePt t="19575" x="2005013" y="1249363"/>
          <p14:tracePt t="19854" x="1724025" y="1112838"/>
          <p14:tracePt t="19862" x="1444625" y="952500"/>
          <p14:tracePt t="19868" x="1290638" y="841375"/>
          <p14:tracePt t="19875" x="1173163" y="755650"/>
          <p14:tracePt t="19882" x="993775" y="636588"/>
          <p14:tracePt t="19890" x="874713" y="560388"/>
          <p14:tracePt t="19896" x="765175" y="476250"/>
          <p14:tracePt t="19904" x="688975" y="433388"/>
          <p14:tracePt t="19911" x="646113" y="382588"/>
          <p14:tracePt t="19919" x="595313" y="331788"/>
          <p14:tracePt t="19925" x="544513" y="280988"/>
          <p14:tracePt t="19932" x="501650" y="230188"/>
          <p14:tracePt t="19941" x="476250" y="203200"/>
          <p14:tracePt t="19945" x="441325" y="169863"/>
          <p14:tracePt t="19953" x="390525" y="111125"/>
          <p14:tracePt t="19960" x="365125" y="93663"/>
          <p14:tracePt t="19967" x="314325" y="33338"/>
          <p14:tracePt t="19974" x="271463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3F478-EAD8-4D94-A7A1-55A5BAAA5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8" y="98784"/>
            <a:ext cx="1091000" cy="1067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C3C398-D3F9-4D18-8783-66A97FD665E5}"/>
              </a:ext>
            </a:extLst>
          </p:cNvPr>
          <p:cNvSpPr txBox="1"/>
          <p:nvPr/>
        </p:nvSpPr>
        <p:spPr>
          <a:xfrm>
            <a:off x="1212978" y="766302"/>
            <a:ext cx="289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DF4E44"/>
                </a:solidFill>
              </a:rPr>
              <a:t>Atliq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AE75D4-F648-4AD3-A19B-A990EC6A057F}"/>
              </a:ext>
            </a:extLst>
          </p:cNvPr>
          <p:cNvSpPr/>
          <p:nvPr/>
        </p:nvSpPr>
        <p:spPr>
          <a:xfrm>
            <a:off x="226752" y="1643826"/>
            <a:ext cx="118509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Introduction:</a:t>
            </a:r>
          </a:p>
          <a:p>
            <a:endParaRPr lang="en-IN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AtliQ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Hardware is a company that supplies computer hardware and peripherals to many clients across India and well expanded in other countries too.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F84979-6C71-4286-9F60-A68FBAF32872}"/>
              </a:ext>
            </a:extLst>
          </p:cNvPr>
          <p:cNvSpPr/>
          <p:nvPr/>
        </p:nvSpPr>
        <p:spPr>
          <a:xfrm>
            <a:off x="226752" y="3112019"/>
            <a:ext cx="116223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The goal of this project:</a:t>
            </a:r>
          </a:p>
          <a:p>
            <a:endParaRPr lang="en-IN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The analytical team gave us the assignment to create a report on 10 ad-hoc requests because </a:t>
            </a: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AtliQ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Hardware wants to do an ad-hoc analysis.</a:t>
            </a:r>
          </a:p>
          <a:p>
            <a:endParaRPr lang="en-IN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To give useful insight to our stakeholders and assist our organization in making data-driven decisions for the expansion of their business, we executed 10 ad-hoc SQL requests.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8971FD4-D304-447C-BF0D-4B42E824C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9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29"/>
    </mc:Choice>
    <mc:Fallback xmlns="">
      <p:transition spd="slow" advTm="30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FB16F-B38E-4F04-B5CC-40CD98FF8A26}"/>
              </a:ext>
            </a:extLst>
          </p:cNvPr>
          <p:cNvSpPr/>
          <p:nvPr/>
        </p:nvSpPr>
        <p:spPr>
          <a:xfrm>
            <a:off x="172810" y="1100953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E1812-319E-419D-9BAB-2FB27577D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5" y="1477748"/>
            <a:ext cx="5431686" cy="2267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36D44-BD80-4328-990B-77845F055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252D21-C1C9-4F09-B91C-BC1777E5C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477748"/>
            <a:ext cx="6294665" cy="36731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D8A953-DB4B-41C5-8B4A-5644E2F3C6A6}"/>
              </a:ext>
            </a:extLst>
          </p:cNvPr>
          <p:cNvSpPr/>
          <p:nvPr/>
        </p:nvSpPr>
        <p:spPr>
          <a:xfrm>
            <a:off x="182335" y="3950577"/>
            <a:ext cx="5714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Insights </a:t>
            </a:r>
          </a:p>
          <a:p>
            <a:endParaRPr lang="en-IN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Most number of products sold in the N &amp; S (network and storage)division in the year 2021.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2F46ED-F625-4CD8-B178-FF44FCB2E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66"/>
    </mc:Choice>
    <mc:Fallback xmlns="">
      <p:transition spd="slow" advTm="26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" x="2124075" y="1257300"/>
          <p14:tracePt t="252" x="2124075" y="1266825"/>
          <p14:tracePt t="259" x="2124075" y="1274763"/>
          <p14:tracePt t="266" x="2124075" y="1292225"/>
          <p14:tracePt t="280" x="2124075" y="1300163"/>
          <p14:tracePt t="287" x="2124075" y="1308100"/>
          <p14:tracePt t="295" x="2124075" y="1317625"/>
          <p14:tracePt t="308" x="2124075" y="1333500"/>
          <p14:tracePt t="315" x="2124075" y="1350963"/>
          <p14:tracePt t="322" x="2116138" y="1360488"/>
          <p14:tracePt t="329" x="2098675" y="1411288"/>
          <p14:tracePt t="336" x="2081213" y="1444625"/>
          <p14:tracePt t="344" x="2047875" y="1495425"/>
          <p14:tracePt t="350" x="2022475" y="1538288"/>
          <p14:tracePt t="356" x="1979613" y="1589088"/>
          <p14:tracePt t="363" x="1954213" y="1631950"/>
          <p14:tracePt t="373" x="1920875" y="1665288"/>
          <p14:tracePt t="378" x="1893888" y="1690688"/>
          <p14:tracePt t="384" x="1885950" y="1716088"/>
          <p14:tracePt t="395" x="1852613" y="1733550"/>
          <p14:tracePt t="401" x="1827213" y="1751013"/>
          <p14:tracePt t="406" x="1801813" y="1766888"/>
          <p14:tracePt t="412" x="1766888" y="1784350"/>
          <p14:tracePt t="424" x="1741488" y="1784350"/>
          <p14:tracePt t="428" x="1708150" y="1793875"/>
          <p14:tracePt t="433" x="1673225" y="1801813"/>
          <p14:tracePt t="443" x="1647825" y="1809750"/>
          <p14:tracePt t="450" x="1622425" y="1809750"/>
          <p14:tracePt t="458" x="1597025" y="1809750"/>
          <p14:tracePt t="463" x="1571625" y="1809750"/>
          <p14:tracePt t="470" x="1546225" y="1809750"/>
          <p14:tracePt t="477" x="1528763" y="1809750"/>
          <p14:tracePt t="484" x="1495425" y="1809750"/>
          <p14:tracePt t="491" x="1477963" y="1809750"/>
          <p14:tracePt t="498" x="1462088" y="1801813"/>
          <p14:tracePt t="506" x="1435100" y="1793875"/>
          <p14:tracePt t="512" x="1427163" y="1784350"/>
          <p14:tracePt t="519" x="1409700" y="1776413"/>
          <p14:tracePt t="528" x="1401763" y="1776413"/>
          <p14:tracePt t="533" x="1393825" y="1766888"/>
          <p14:tracePt t="540" x="1384300" y="1766888"/>
          <p14:tracePt t="548" x="1384300" y="1758950"/>
          <p14:tracePt t="556" x="1376363" y="1758950"/>
          <p14:tracePt t="561" x="1368425" y="1741488"/>
          <p14:tracePt t="576" x="1368425" y="1733550"/>
          <p14:tracePt t="583" x="1350963" y="1725613"/>
          <p14:tracePt t="589" x="1350963" y="1716088"/>
          <p14:tracePt t="597" x="1343025" y="1716088"/>
          <p14:tracePt t="606" x="1343025" y="1708150"/>
          <p14:tracePt t="610" x="1343025" y="1700213"/>
          <p14:tracePt t="618" x="1343025" y="1690688"/>
          <p14:tracePt t="632" x="1343025" y="1674813"/>
          <p14:tracePt t="639" x="1343025" y="1665288"/>
          <p14:tracePt t="656" x="1343025" y="1657350"/>
          <p14:tracePt t="660" x="1343025" y="1649413"/>
          <p14:tracePt t="666" x="1343025" y="1639888"/>
          <p14:tracePt t="681" x="1343025" y="1631950"/>
          <p14:tracePt t="689" x="1343025" y="1622425"/>
          <p14:tracePt t="695" x="1343025" y="1606550"/>
          <p14:tracePt t="703" x="1343025" y="1597025"/>
          <p14:tracePt t="716" x="1343025" y="1581150"/>
          <p14:tracePt t="722" x="1343025" y="1571625"/>
          <p14:tracePt t="730" x="1343025" y="1563688"/>
          <p14:tracePt t="740" x="1343025" y="1555750"/>
          <p14:tracePt t="745" x="1343025" y="1538288"/>
          <p14:tracePt t="760" x="1350963" y="1520825"/>
          <p14:tracePt t="766" x="1358900" y="1520825"/>
          <p14:tracePt t="772" x="1358900" y="1512888"/>
          <p14:tracePt t="780" x="1358900" y="1504950"/>
          <p14:tracePt t="787" x="1376363" y="1495425"/>
          <p14:tracePt t="794" x="1384300" y="1495425"/>
          <p14:tracePt t="802" x="1384300" y="1487488"/>
          <p14:tracePt t="808" x="1393825" y="1470025"/>
          <p14:tracePt t="815" x="1401763" y="1470025"/>
          <p14:tracePt t="829" x="1419225" y="1462088"/>
          <p14:tracePt t="836" x="1435100" y="1452563"/>
          <p14:tracePt t="843" x="1444625" y="1444625"/>
          <p14:tracePt t="850" x="1462088" y="1436688"/>
          <p14:tracePt t="858" x="1470025" y="1436688"/>
          <p14:tracePt t="864" x="1477963" y="1427163"/>
          <p14:tracePt t="873" x="1495425" y="1427163"/>
          <p14:tracePt t="877" x="1503363" y="1419225"/>
          <p14:tracePt t="885" x="1512888" y="1411288"/>
          <p14:tracePt t="892" x="1520825" y="1411288"/>
          <p14:tracePt t="899" x="1538288" y="1411288"/>
          <p14:tracePt t="906" x="1538288" y="1401763"/>
          <p14:tracePt t="914" x="1546225" y="1401763"/>
          <p14:tracePt t="922" x="1554163" y="1401763"/>
          <p14:tracePt t="926" x="1563688" y="1393825"/>
          <p14:tracePt t="934" x="1571625" y="1393825"/>
          <p14:tracePt t="957" x="1589088" y="1385888"/>
          <p14:tracePt t="970" x="1597025" y="1385888"/>
          <p14:tracePt t="977" x="1606550" y="1376363"/>
          <p14:tracePt t="989" x="1614488" y="1376363"/>
          <p14:tracePt t="1005" x="1622425" y="1368425"/>
          <p14:tracePt t="1047" x="1631950" y="1368425"/>
          <p14:tracePt t="1069" x="1639888" y="1368425"/>
          <p14:tracePt t="2632" x="1631950" y="1368425"/>
          <p14:tracePt t="2639" x="1614488" y="1368425"/>
          <p14:tracePt t="2649" x="1579563" y="1368425"/>
          <p14:tracePt t="2655" x="1546225" y="1368425"/>
          <p14:tracePt t="2672" x="1495425" y="1368425"/>
          <p14:tracePt t="2678" x="1409700" y="1368425"/>
          <p14:tracePt t="2685" x="1333500" y="1368425"/>
          <p14:tracePt t="2692" x="1265238" y="1350963"/>
          <p14:tracePt t="2699" x="1173163" y="1343025"/>
          <p14:tracePt t="2706" x="1120775" y="1343025"/>
          <p14:tracePt t="2713" x="1069975" y="1333500"/>
          <p14:tracePt t="2723" x="1028700" y="1333500"/>
          <p14:tracePt t="2726" x="1003300" y="1333500"/>
          <p14:tracePt t="2734" x="993775" y="1333500"/>
          <p14:tracePt t="2741" x="985838" y="1333500"/>
          <p14:tracePt t="2748" x="968375" y="1333500"/>
          <p14:tracePt t="2756" x="960438" y="1333500"/>
          <p14:tracePt t="2763" x="950913" y="1333500"/>
          <p14:tracePt t="2773" x="942975" y="1333500"/>
          <p14:tracePt t="2777" x="935038" y="1333500"/>
          <p14:tracePt t="2784" x="925513" y="1333500"/>
          <p14:tracePt t="2797" x="917575" y="1333500"/>
          <p14:tracePt t="2806" x="900113" y="1333500"/>
          <p14:tracePt t="2820" x="884238" y="1333500"/>
          <p14:tracePt t="2827" x="874713" y="1333500"/>
          <p14:tracePt t="2833" x="866775" y="1333500"/>
          <p14:tracePt t="2839" x="858838" y="1325563"/>
          <p14:tracePt t="2847" x="849313" y="1325563"/>
          <p14:tracePt t="2856" x="841375" y="1325563"/>
          <p14:tracePt t="2861" x="823913" y="1325563"/>
          <p14:tracePt t="2875" x="815975" y="1325563"/>
          <p14:tracePt t="2882" x="806450" y="1325563"/>
          <p14:tracePt t="2889" x="798513" y="1325563"/>
          <p14:tracePt t="2896" x="781050" y="1325563"/>
          <p14:tracePt t="2911" x="773113" y="1325563"/>
          <p14:tracePt t="2918" x="755650" y="1325563"/>
          <p14:tracePt t="2931" x="747713" y="1325563"/>
          <p14:tracePt t="2939" x="739775" y="1325563"/>
          <p14:tracePt t="2956" x="730250" y="1325563"/>
          <p14:tracePt t="2961" x="722313" y="1325563"/>
          <p14:tracePt t="2974" x="714375" y="1325563"/>
          <p14:tracePt t="2995" x="704850" y="1325563"/>
          <p14:tracePt t="3002" x="696913" y="1325563"/>
          <p14:tracePt t="3039" x="688975" y="1325563"/>
          <p14:tracePt t="3045" x="679450" y="1325563"/>
          <p14:tracePt t="3058" x="671513" y="1325563"/>
          <p14:tracePt t="3101" x="661988" y="1325563"/>
          <p14:tracePt t="3106" x="661988" y="1333500"/>
          <p14:tracePt t="3122" x="654050" y="1333500"/>
          <p14:tracePt t="3172" x="646113" y="1343025"/>
          <p14:tracePt t="3235" x="646113" y="1350963"/>
          <p14:tracePt t="3685" x="654050" y="1350963"/>
          <p14:tracePt t="3692" x="671513" y="1343025"/>
          <p14:tracePt t="3699" x="688975" y="1343025"/>
          <p14:tracePt t="3705" x="696913" y="1333500"/>
          <p14:tracePt t="3713" x="714375" y="1333500"/>
          <p14:tracePt t="3721" x="730250" y="1333500"/>
          <p14:tracePt t="3727" x="739775" y="1333500"/>
          <p14:tracePt t="3735" x="747713" y="1333500"/>
          <p14:tracePt t="3742" x="765175" y="1333500"/>
          <p14:tracePt t="3748" x="781050" y="1333500"/>
          <p14:tracePt t="3755" x="790575" y="1333500"/>
          <p14:tracePt t="3762" x="798513" y="1333500"/>
          <p14:tracePt t="3770" x="815975" y="1333500"/>
          <p14:tracePt t="3784" x="831850" y="1333500"/>
          <p14:tracePt t="3790" x="841375" y="1333500"/>
          <p14:tracePt t="3798" x="849313" y="1333500"/>
          <p14:tracePt t="3805" x="866775" y="1343025"/>
          <p14:tracePt t="3812" x="874713" y="1343025"/>
          <p14:tracePt t="3819" x="884238" y="1360488"/>
          <p14:tracePt t="3834" x="884238" y="1368425"/>
          <p14:tracePt t="3841" x="892175" y="1376363"/>
          <p14:tracePt t="3856" x="892175" y="1385888"/>
          <p14:tracePt t="3860" x="900113" y="1385888"/>
          <p14:tracePt t="3868" x="900113" y="1393825"/>
          <p14:tracePt t="3876" x="900113" y="1401763"/>
          <p14:tracePt t="3883" x="900113" y="1419225"/>
          <p14:tracePt t="3889" x="900113" y="1427163"/>
          <p14:tracePt t="3897" x="900113" y="1436688"/>
          <p14:tracePt t="3911" x="900113" y="1462088"/>
          <p14:tracePt t="3925" x="900113" y="1477963"/>
          <p14:tracePt t="3943" x="892175" y="1520825"/>
          <p14:tracePt t="3947" x="884238" y="1546225"/>
          <p14:tracePt t="3953" x="866775" y="1571625"/>
          <p14:tracePt t="3960" x="849313" y="1606550"/>
          <p14:tracePt t="3967" x="831850" y="1631950"/>
          <p14:tracePt t="3976" x="806450" y="1665288"/>
          <p14:tracePt t="3981" x="781050" y="1700213"/>
          <p14:tracePt t="3990" x="765175" y="1725613"/>
          <p14:tracePt t="3996" x="739775" y="1741488"/>
          <p14:tracePt t="4003" x="722313" y="1766888"/>
          <p14:tracePt t="4008" x="704850" y="1784350"/>
          <p14:tracePt t="4016" x="679450" y="1809750"/>
          <p14:tracePt t="4023" x="671513" y="1819275"/>
          <p14:tracePt t="4030" x="654050" y="1835150"/>
          <p14:tracePt t="4040" x="636588" y="1852613"/>
          <p14:tracePt t="4052" x="620713" y="1870075"/>
          <p14:tracePt t="4060" x="611188" y="1878013"/>
          <p14:tracePt t="4065" x="603250" y="1878013"/>
          <p14:tracePt t="4073" x="595313" y="1885950"/>
          <p14:tracePt t="4078" x="595313" y="1895475"/>
          <p14:tracePt t="4090" x="577850" y="1903413"/>
          <p14:tracePt t="4101" x="569913" y="1903413"/>
          <p14:tracePt t="4109" x="560388" y="1911350"/>
          <p14:tracePt t="4115" x="560388" y="1920875"/>
          <p14:tracePt t="4123" x="552450" y="1920875"/>
          <p14:tracePt t="4127" x="544513" y="1928813"/>
          <p14:tracePt t="4137" x="534988" y="1928813"/>
          <p14:tracePt t="4144" x="527050" y="1928813"/>
          <p14:tracePt t="4150" x="517525" y="1928813"/>
          <p14:tracePt t="4156" x="509588" y="1928813"/>
          <p14:tracePt t="4164" x="509588" y="1938338"/>
          <p14:tracePt t="4173" x="501650" y="1938338"/>
          <p14:tracePt t="4177" x="492125" y="1946275"/>
          <p14:tracePt t="4193" x="484188" y="1946275"/>
          <p14:tracePt t="4199" x="476250" y="1954213"/>
          <p14:tracePt t="4205" x="466725" y="1954213"/>
          <p14:tracePt t="4213" x="458788" y="1954213"/>
          <p14:tracePt t="4227" x="441325" y="1954213"/>
          <p14:tracePt t="4249" x="425450" y="1963738"/>
          <p14:tracePt t="4262" x="415925" y="1963738"/>
          <p14:tracePt t="4276" x="407988" y="1963738"/>
          <p14:tracePt t="4292" x="400050" y="1963738"/>
          <p14:tracePt t="4313" x="390525" y="1963738"/>
          <p14:tracePt t="4333" x="382588" y="1963738"/>
          <p14:tracePt t="4361" x="373063" y="1963738"/>
          <p14:tracePt t="4425" x="373063" y="1954213"/>
          <p14:tracePt t="4516" x="373063" y="1946275"/>
          <p14:tracePt t="4551" x="382588" y="1946275"/>
          <p14:tracePt t="4572" x="390525" y="1946275"/>
          <p14:tracePt t="4600" x="390525" y="1938338"/>
          <p14:tracePt t="4657" x="400050" y="1938338"/>
          <p14:tracePt t="4678" x="407988" y="1938338"/>
          <p14:tracePt t="4693" x="407988" y="1928813"/>
          <p14:tracePt t="4713" x="415925" y="1928813"/>
          <p14:tracePt t="4734" x="425450" y="1920875"/>
          <p14:tracePt t="4754" x="433388" y="1920875"/>
          <p14:tracePt t="4791" x="441325" y="1920875"/>
          <p14:tracePt t="4798" x="450850" y="1920875"/>
          <p14:tracePt t="4813" x="450850" y="1911350"/>
          <p14:tracePt t="4832" x="458788" y="1911350"/>
          <p14:tracePt t="4838" x="466725" y="1911350"/>
          <p14:tracePt t="4855" x="476250" y="1911350"/>
          <p14:tracePt t="4882" x="484188" y="1911350"/>
          <p14:tracePt t="4888" x="492125" y="1911350"/>
          <p14:tracePt t="4911" x="501650" y="1911350"/>
          <p14:tracePt t="4918" x="509588" y="1911350"/>
          <p14:tracePt t="4931" x="509588" y="1903413"/>
          <p14:tracePt t="4954" x="517525" y="1903413"/>
          <p14:tracePt t="4960" x="527050" y="1903413"/>
          <p14:tracePt t="4968" x="534988" y="1903413"/>
          <p14:tracePt t="4972" x="534988" y="1895475"/>
          <p14:tracePt t="5010" x="544513" y="1895475"/>
          <p14:tracePt t="5022" x="552450" y="1895475"/>
          <p14:tracePt t="5059" x="560388" y="1895475"/>
          <p14:tracePt t="5080" x="569913" y="1895475"/>
          <p14:tracePt t="5093" x="577850" y="1895475"/>
          <p14:tracePt t="5345" x="577850" y="1903413"/>
          <p14:tracePt t="6079" x="628650" y="1860550"/>
          <p14:tracePt t="6087" x="773113" y="1741488"/>
          <p14:tracePt t="6094" x="1333500" y="1462088"/>
          <p14:tracePt t="6100" x="1792288" y="1343025"/>
          <p14:tracePt t="6105" x="2149475" y="1308100"/>
          <p14:tracePt t="6115" x="2701925" y="1317625"/>
          <p14:tracePt t="6122" x="3117850" y="1350963"/>
          <p14:tracePt t="6128" x="3525838" y="1393825"/>
          <p14:tracePt t="6135" x="3951288" y="1487488"/>
          <p14:tracePt t="6143" x="4349750" y="1563688"/>
          <p14:tracePt t="6151" x="4783138" y="1700213"/>
          <p14:tracePt t="6157" x="5122863" y="1793875"/>
          <p14:tracePt t="6164" x="5318125" y="1878013"/>
          <p14:tracePt t="6171" x="5403850" y="1920875"/>
          <p14:tracePt t="6178" x="5480050" y="1971675"/>
          <p14:tracePt t="6185" x="5565775" y="2022475"/>
          <p14:tracePt t="6192" x="5591175" y="2065338"/>
          <p14:tracePt t="6200" x="5591175" y="2073275"/>
          <p14:tracePt t="6206" x="5591175" y="2108200"/>
          <p14:tracePt t="6212" x="5581650" y="2149475"/>
          <p14:tracePt t="6221" x="5556250" y="2200275"/>
          <p14:tracePt t="6228" x="5505450" y="2293938"/>
          <p14:tracePt t="6234" x="5462588" y="2354263"/>
          <p14:tracePt t="6241" x="5378450" y="2430463"/>
          <p14:tracePt t="6248" x="5249863" y="2549525"/>
          <p14:tracePt t="6256" x="5021263" y="2693988"/>
          <p14:tracePt t="6263" x="4894263" y="2752725"/>
          <p14:tracePt t="6273" x="4689475" y="2795588"/>
          <p14:tracePt t="6276" x="4529138" y="2820988"/>
          <p14:tracePt t="6284" x="4316413" y="2838450"/>
          <p14:tracePt t="6292" x="4137025" y="2838450"/>
          <p14:tracePt t="6297" x="3908425" y="2838450"/>
          <p14:tracePt t="6306" x="3644900" y="2830513"/>
          <p14:tracePt t="6313" x="3348038" y="2813050"/>
          <p14:tracePt t="6319" x="3127375" y="2778125"/>
          <p14:tracePt t="6326" x="2965450" y="2752725"/>
          <p14:tracePt t="6333" x="2838450" y="2711450"/>
          <p14:tracePt t="6339" x="2684463" y="2651125"/>
          <p14:tracePt t="6347" x="2549525" y="2582863"/>
          <p14:tracePt t="6356" x="2438400" y="2532063"/>
          <p14:tracePt t="6360" x="2336800" y="2438400"/>
          <p14:tracePt t="6368" x="2286000" y="2354263"/>
          <p14:tracePt t="6376" x="2251075" y="2268538"/>
          <p14:tracePt t="6383" x="2182813" y="2098675"/>
          <p14:tracePt t="6390" x="2174875" y="1971675"/>
          <p14:tracePt t="6395" x="2174875" y="1819275"/>
          <p14:tracePt t="6403" x="2174875" y="1639888"/>
          <p14:tracePt t="6411" x="2200275" y="1343025"/>
          <p14:tracePt t="6418" x="2217738" y="1104900"/>
          <p14:tracePt t="6425" x="2251075" y="960438"/>
          <p14:tracePt t="6432" x="2319338" y="765175"/>
          <p14:tracePt t="6440" x="2387600" y="611188"/>
          <p14:tracePt t="6446" x="2463800" y="492125"/>
          <p14:tracePt t="6453" x="2557463" y="400050"/>
          <p14:tracePt t="6460" x="2676525" y="339725"/>
          <p14:tracePt t="6467" x="2803525" y="314325"/>
          <p14:tracePt t="6475" x="2947988" y="306388"/>
          <p14:tracePt t="6482" x="3109913" y="322263"/>
          <p14:tracePt t="6489" x="3457575" y="433388"/>
          <p14:tracePt t="6495" x="3746500" y="534988"/>
          <p14:tracePt t="6502" x="4052888" y="679450"/>
          <p14:tracePt t="6509" x="4306888" y="833438"/>
          <p14:tracePt t="6516" x="4587875" y="985838"/>
          <p14:tracePt t="6524" x="4724400" y="1104900"/>
          <p14:tracePt t="6531" x="4791075" y="1173163"/>
          <p14:tracePt t="6540" x="4859338" y="1249363"/>
          <p14:tracePt t="6544" x="4884738" y="1325563"/>
          <p14:tracePt t="6551" x="4910138" y="1385888"/>
          <p14:tracePt t="6558" x="4910138" y="1462088"/>
          <p14:tracePt t="6565" x="4910138" y="1546225"/>
          <p14:tracePt t="6574" x="4868863" y="1674813"/>
          <p14:tracePt t="6581" x="4826000" y="1784350"/>
          <p14:tracePt t="6589" x="4724400" y="1997075"/>
          <p14:tracePt t="6593" x="4646613" y="2133600"/>
          <p14:tracePt t="6601" x="4537075" y="2286000"/>
          <p14:tracePt t="6610" x="4425950" y="2413000"/>
          <p14:tracePt t="6615" x="4256088" y="2582863"/>
          <p14:tracePt t="6625" x="4086225" y="2693988"/>
          <p14:tracePt t="6628" x="3908425" y="2813050"/>
          <p14:tracePt t="6637" x="3806825" y="2871788"/>
          <p14:tracePt t="6644" x="3687763" y="2906713"/>
          <p14:tracePt t="6650" x="3482975" y="2949575"/>
          <p14:tracePt t="6657" x="3348038" y="2957513"/>
          <p14:tracePt t="6664" x="3186113" y="2965450"/>
          <p14:tracePt t="6674" x="2947988" y="2965450"/>
          <p14:tracePt t="6678" x="2735263" y="2949575"/>
          <p14:tracePt t="6685" x="2625725" y="2922588"/>
          <p14:tracePt t="6693" x="2506663" y="2889250"/>
          <p14:tracePt t="6700" x="2379663" y="2855913"/>
          <p14:tracePt t="6706" x="2327275" y="2830513"/>
          <p14:tracePt t="6713" x="2268538" y="2795588"/>
          <p14:tracePt t="6723" x="2217738" y="2762250"/>
          <p14:tracePt t="6727" x="2174875" y="2727325"/>
          <p14:tracePt t="6734" x="2116138" y="2660650"/>
          <p14:tracePt t="6743" x="2090738" y="2582863"/>
          <p14:tracePt t="6749" x="2081213" y="2489200"/>
          <p14:tracePt t="6757" x="2081213" y="2344738"/>
          <p14:tracePt t="6762" x="2081213" y="2124075"/>
          <p14:tracePt t="6770" x="2132013" y="1878013"/>
          <p14:tracePt t="6777" x="2208213" y="1639888"/>
          <p14:tracePt t="6784" x="2319338" y="1419225"/>
          <p14:tracePt t="6792" x="2387600" y="1300163"/>
          <p14:tracePt t="6798" x="2532063" y="1138238"/>
          <p14:tracePt t="6807" x="2625725" y="1044575"/>
          <p14:tracePt t="6810" x="2752725" y="993775"/>
          <p14:tracePt t="6818" x="2940050" y="942975"/>
          <p14:tracePt t="6826" x="3211513" y="925513"/>
          <p14:tracePt t="6833" x="3551238" y="925513"/>
          <p14:tracePt t="6840" x="3832225" y="968375"/>
          <p14:tracePt t="6848" x="4230688" y="1062038"/>
          <p14:tracePt t="6856" x="4529138" y="1163638"/>
          <p14:tracePt t="6860" x="4740275" y="1257300"/>
          <p14:tracePt t="6868" x="4876800" y="1308100"/>
          <p14:tracePt t="6875" x="5013325" y="1393825"/>
          <p14:tracePt t="6882" x="5089525" y="1470025"/>
          <p14:tracePt t="6889" x="5140325" y="1520825"/>
          <p14:tracePt t="6897" x="5183188" y="1589088"/>
          <p14:tracePt t="6905" x="5216525" y="1649413"/>
          <p14:tracePt t="6909" x="5233988" y="1716088"/>
          <p14:tracePt t="6917" x="5233988" y="1784350"/>
          <p14:tracePt t="6924" x="5233988" y="1938338"/>
          <p14:tracePt t="6931" x="5199063" y="2039938"/>
          <p14:tracePt t="6939" x="5140325" y="2192338"/>
          <p14:tracePt t="6946" x="5089525" y="2286000"/>
          <p14:tracePt t="6955" x="4978400" y="2405063"/>
          <p14:tracePt t="6959" x="4884738" y="2489200"/>
          <p14:tracePt t="6973" x="4714875" y="2617788"/>
          <p14:tracePt t="6980" x="4638675" y="2668588"/>
          <p14:tracePt t="6987" x="4545013" y="2701925"/>
          <p14:tracePt t="6995" x="4410075" y="2727325"/>
          <p14:tracePt t="7003" x="4324350" y="2727325"/>
          <p14:tracePt t="7010" x="4197350" y="2727325"/>
          <p14:tracePt t="7016" x="4095750" y="2711450"/>
          <p14:tracePt t="7021" x="3976688" y="2693988"/>
          <p14:tracePt t="7030" x="3873500" y="2660650"/>
          <p14:tracePt t="7039" x="3797300" y="2625725"/>
          <p14:tracePt t="7043" x="3713163" y="2582863"/>
          <p14:tracePt t="7052" x="3619500" y="2549525"/>
          <p14:tracePt t="7059" x="3543300" y="2498725"/>
          <p14:tracePt t="7066" x="3482975" y="2473325"/>
          <p14:tracePt t="7071" x="3432175" y="2430463"/>
          <p14:tracePt t="7079" x="3389313" y="2387600"/>
          <p14:tracePt t="7086" x="3373438" y="2371725"/>
          <p14:tracePt t="7093" x="3348038" y="2344738"/>
          <p14:tracePt t="7101" x="3322638" y="2319338"/>
          <p14:tracePt t="7108" x="3322638" y="2303463"/>
          <p14:tracePt t="7115" x="3313113" y="2286000"/>
          <p14:tracePt t="7122" x="3297238" y="2268538"/>
          <p14:tracePt t="7128" x="3279775" y="2252663"/>
          <p14:tracePt t="7135" x="3279775" y="2227263"/>
          <p14:tracePt t="7143" x="3262313" y="2200275"/>
          <p14:tracePt t="7149" x="3254375" y="2184400"/>
          <p14:tracePt t="7157" x="3254375" y="2159000"/>
          <p14:tracePt t="7164" x="3244850" y="2133600"/>
          <p14:tracePt t="7170" x="3244850" y="2098675"/>
          <p14:tracePt t="7178" x="3244850" y="2090738"/>
          <p14:tracePt t="7185" x="3244850" y="2065338"/>
          <p14:tracePt t="7192" x="3244850" y="2047875"/>
          <p14:tracePt t="7199" x="3244850" y="2022475"/>
          <p14:tracePt t="7206" x="3244850" y="1997075"/>
          <p14:tracePt t="7214" x="3244850" y="1979613"/>
          <p14:tracePt t="7222" x="3244850" y="1946275"/>
          <p14:tracePt t="7226" x="3244850" y="1920875"/>
          <p14:tracePt t="7234" x="3244850" y="1895475"/>
          <p14:tracePt t="7241" x="3254375" y="1870075"/>
          <p14:tracePt t="7248" x="3262313" y="1852613"/>
          <p14:tracePt t="7254" x="3270250" y="1827213"/>
          <p14:tracePt t="7263" x="3270250" y="1819275"/>
          <p14:tracePt t="7273" x="3287713" y="1801813"/>
          <p14:tracePt t="7276" x="3297238" y="1776413"/>
          <p14:tracePt t="7283" x="3297238" y="1766888"/>
          <p14:tracePt t="7291" x="3297238" y="1758950"/>
          <p14:tracePt t="7297" x="3305175" y="1751013"/>
          <p14:tracePt t="7305" x="3322638" y="1741488"/>
          <p14:tracePt t="7312" x="3322638" y="1725613"/>
          <p14:tracePt t="7319" x="3338513" y="1700213"/>
          <p14:tracePt t="7326" x="3355975" y="1682750"/>
          <p14:tracePt t="7333" x="3373438" y="1674813"/>
          <p14:tracePt t="7340" x="3389313" y="1674813"/>
          <p14:tracePt t="7346" x="3406775" y="1657350"/>
          <p14:tracePt t="7356" x="3432175" y="1639888"/>
          <p14:tracePt t="7362" x="3457575" y="1631950"/>
          <p14:tracePt t="7369" x="3482975" y="1614488"/>
          <p14:tracePt t="7376" x="3559175" y="1597025"/>
          <p14:tracePt t="7382" x="3771900" y="1597025"/>
          <p14:tracePt t="7389" x="4078288" y="1622425"/>
          <p14:tracePt t="7395" x="4418013" y="1708150"/>
          <p14:tracePt t="7405" x="4833938" y="1911350"/>
          <p14:tracePt t="7410" x="5140325" y="2055813"/>
          <p14:tracePt t="7418" x="5233988" y="2108200"/>
          <p14:tracePt t="7425" x="5318125" y="2166938"/>
          <p14:tracePt t="7431" x="5378450" y="2217738"/>
          <p14:tracePt t="7439" x="5421313" y="2252663"/>
          <p14:tracePt t="7445" x="5462588" y="2278063"/>
          <p14:tracePt t="7453" x="5487988" y="2303463"/>
          <p14:tracePt t="7461" x="5497513" y="2319338"/>
          <p14:tracePt t="7467" x="5513388" y="2328863"/>
          <p14:tracePt t="7475" x="5522913" y="2344738"/>
          <p14:tracePt t="7480" x="5530850" y="2362200"/>
          <p14:tracePt t="7487" x="5530850" y="2371725"/>
          <p14:tracePt t="7494" x="5538788" y="2379663"/>
          <p14:tracePt t="7501" x="5538788" y="2397125"/>
          <p14:tracePt t="7509" x="5538788" y="2422525"/>
          <p14:tracePt t="7516" x="5538788" y="2447925"/>
          <p14:tracePt t="7523" x="5522913" y="2489200"/>
          <p14:tracePt t="7530" x="5487988" y="2566988"/>
          <p14:tracePt t="7538" x="5446713" y="2643188"/>
          <p14:tracePt t="7544" x="5386388" y="2711450"/>
          <p14:tracePt t="7551" x="5292725" y="2805113"/>
          <p14:tracePt t="7559" x="5157788" y="2906713"/>
          <p14:tracePt t="7565" x="5013325" y="2982913"/>
          <p14:tracePt t="7572" x="4902200" y="3016250"/>
          <p14:tracePt t="7580" x="4689475" y="3076575"/>
          <p14:tracePt t="7589" x="4519613" y="3076575"/>
          <p14:tracePt t="7593" x="4375150" y="3084513"/>
          <p14:tracePt t="7601" x="4248150" y="3084513"/>
          <p14:tracePt t="7605" x="4086225" y="3059113"/>
          <p14:tracePt t="7614" x="3873500" y="3025775"/>
          <p14:tracePt t="7622" x="3670300" y="2982913"/>
          <p14:tracePt t="7628" x="3543300" y="2949575"/>
          <p14:tracePt t="7636" x="3398838" y="2914650"/>
          <p14:tracePt t="7643" x="3287713" y="2889250"/>
          <p14:tracePt t="7650" x="3211513" y="2855913"/>
          <p14:tracePt t="7657" x="3152775" y="2838450"/>
          <p14:tracePt t="7663" x="3084513" y="2805113"/>
          <p14:tracePt t="7671" x="3049588" y="2787650"/>
          <p14:tracePt t="7678" x="3024188" y="2762250"/>
          <p14:tracePt t="7686" x="2990850" y="2736850"/>
          <p14:tracePt t="7691" x="2965450" y="2711450"/>
          <p14:tracePt t="7699" x="2930525" y="2660650"/>
          <p14:tracePt t="7705" x="2905125" y="2617788"/>
          <p14:tracePt t="7713" x="2889250" y="2574925"/>
          <p14:tracePt t="7721" x="2871788" y="2532063"/>
          <p14:tracePt t="7727" x="2863850" y="2481263"/>
          <p14:tracePt t="7735" x="2838450" y="2397125"/>
          <p14:tracePt t="7743" x="2838450" y="2328863"/>
          <p14:tracePt t="7748" x="2838450" y="2243138"/>
          <p14:tracePt t="7755" x="2838450" y="2159000"/>
          <p14:tracePt t="7762" x="2838450" y="2073275"/>
          <p14:tracePt t="7769" x="2838450" y="1971675"/>
          <p14:tracePt t="7777" x="2846388" y="1895475"/>
          <p14:tracePt t="7784" x="2863850" y="1809750"/>
          <p14:tracePt t="7791" x="2879725" y="1758950"/>
          <p14:tracePt t="7798" x="2905125" y="1682750"/>
          <p14:tracePt t="7805" x="2922588" y="1622425"/>
          <p14:tracePt t="7812" x="2940050" y="1589088"/>
          <p14:tracePt t="7818" x="2947988" y="1555750"/>
          <p14:tracePt t="7826" x="2965450" y="1520825"/>
          <p14:tracePt t="7833" x="2982913" y="1495425"/>
          <p14:tracePt t="7841" x="2998788" y="1487488"/>
          <p14:tracePt t="7847" x="3024188" y="1462088"/>
          <p14:tracePt t="7853" x="3024188" y="1436688"/>
          <p14:tracePt t="7860" x="3067050" y="1411288"/>
          <p14:tracePt t="7868" x="3084513" y="1393825"/>
          <p14:tracePt t="7875" x="3117850" y="1368425"/>
          <p14:tracePt t="7882" x="3143250" y="1360488"/>
          <p14:tracePt t="7890" x="3178175" y="1333500"/>
          <p14:tracePt t="7896" x="3211513" y="1325563"/>
          <p14:tracePt t="7905" x="3236913" y="1325563"/>
          <p14:tracePt t="7909" x="3279775" y="1317625"/>
          <p14:tracePt t="7917" x="3355975" y="1308100"/>
          <p14:tracePt t="7925" x="3467100" y="1308100"/>
          <p14:tracePt t="7932" x="3576638" y="1308100"/>
          <p14:tracePt t="7938" x="3678238" y="1317625"/>
          <p14:tracePt t="7954" x="4052888" y="1462088"/>
          <p14:tracePt t="7959" x="4222750" y="1555750"/>
          <p14:tracePt t="7967" x="4410075" y="1716088"/>
          <p14:tracePt t="7974" x="4545013" y="1852613"/>
          <p14:tracePt t="7981" x="4656138" y="1954213"/>
          <p14:tracePt t="7989" x="4699000" y="2022475"/>
          <p14:tracePt t="7994" x="4740275" y="2098675"/>
          <p14:tracePt t="8001" x="4757738" y="2141538"/>
          <p14:tracePt t="8009" x="4757738" y="2192338"/>
          <p14:tracePt t="8016" x="4757738" y="2217738"/>
          <p14:tracePt t="8023" x="4757738" y="2260600"/>
          <p14:tracePt t="8030" x="4749800" y="2319338"/>
          <p14:tracePt t="8039" x="4740275" y="2371725"/>
          <p14:tracePt t="8045" x="4706938" y="2430463"/>
          <p14:tracePt t="8052" x="4673600" y="2481263"/>
          <p14:tracePt t="8059" x="4638675" y="2532063"/>
          <p14:tracePt t="8066" x="4613275" y="2566988"/>
          <p14:tracePt t="8071" x="4579938" y="2608263"/>
          <p14:tracePt t="8080" x="4529138" y="2668588"/>
          <p14:tracePt t="8088" x="4435475" y="2762250"/>
          <p14:tracePt t="8094" x="4349750" y="2820988"/>
          <p14:tracePt t="8102" x="4230688" y="2881313"/>
          <p14:tracePt t="8108" x="4086225" y="2932113"/>
          <p14:tracePt t="8114" x="3967163" y="2965450"/>
          <p14:tracePt t="8122" x="3857625" y="3000375"/>
          <p14:tracePt t="8128" x="3729038" y="3008313"/>
          <p14:tracePt t="8136" x="3627438" y="3008313"/>
          <p14:tracePt t="8143" x="3559175" y="3008313"/>
          <p14:tracePt t="8150" x="3432175" y="3000375"/>
          <p14:tracePt t="8158" x="3287713" y="3000375"/>
          <p14:tracePt t="8164" x="3186113" y="2982913"/>
          <p14:tracePt t="8171" x="3100388" y="2965450"/>
          <p14:tracePt t="8177" x="3024188" y="2940050"/>
          <p14:tracePt t="8185" x="2973388" y="2922588"/>
          <p14:tracePt t="8192" x="2930525" y="2897188"/>
          <p14:tracePt t="8200" x="2905125" y="2881313"/>
          <p14:tracePt t="8208" x="2871788" y="2838450"/>
          <p14:tracePt t="8213" x="2838450" y="2795588"/>
          <p14:tracePt t="8220" x="2820988" y="2770188"/>
          <p14:tracePt t="8227" x="2803525" y="2727325"/>
          <p14:tracePt t="8234" x="2770188" y="2651125"/>
          <p14:tracePt t="8242" x="2735263" y="2532063"/>
          <p14:tracePt t="8249" x="2727325" y="2455863"/>
          <p14:tracePt t="8257" x="2709863" y="2319338"/>
          <p14:tracePt t="8262" x="2719388" y="2192338"/>
          <p14:tracePt t="8270" x="2719388" y="2108200"/>
          <p14:tracePt t="8276" x="2727325" y="2005013"/>
          <p14:tracePt t="8283" x="2735263" y="1920875"/>
          <p14:tracePt t="8290" x="2760663" y="1827213"/>
          <p14:tracePt t="8298" x="2795588" y="1751013"/>
          <p14:tracePt t="8306" x="2811463" y="1682750"/>
          <p14:tracePt t="8311" x="2846388" y="1606550"/>
          <p14:tracePt t="8319" x="2863850" y="1581150"/>
          <p14:tracePt t="8326" x="2879725" y="1546225"/>
          <p14:tracePt t="8333" x="2897188" y="1530350"/>
          <p14:tracePt t="8340" x="2914650" y="1512888"/>
          <p14:tracePt t="8347" x="2922588" y="1504950"/>
          <p14:tracePt t="8355" x="2940050" y="1495425"/>
          <p14:tracePt t="8362" x="2955925" y="1487488"/>
          <p14:tracePt t="8368" x="2990850" y="1477963"/>
          <p14:tracePt t="8375" x="3024188" y="1462088"/>
          <p14:tracePt t="8382" x="3084513" y="1452563"/>
          <p14:tracePt t="8388" x="3168650" y="1436688"/>
          <p14:tracePt t="8397" x="3270250" y="1436688"/>
          <p14:tracePt t="8403" x="3441700" y="1436688"/>
          <p14:tracePt t="8411" x="3652838" y="1462088"/>
          <p14:tracePt t="8418" x="3890963" y="1520825"/>
          <p14:tracePt t="8425" x="4179888" y="1606550"/>
          <p14:tracePt t="8431" x="4443413" y="1708150"/>
          <p14:tracePt t="8439" x="4621213" y="1819275"/>
          <p14:tracePt t="8446" x="4800600" y="1954213"/>
          <p14:tracePt t="8456" x="4894263" y="2047875"/>
          <p14:tracePt t="8459" x="4995863" y="2159000"/>
          <p14:tracePt t="8467" x="5064125" y="2235200"/>
          <p14:tracePt t="8475" x="5097463" y="2303463"/>
          <p14:tracePt t="8481" x="5106988" y="2344738"/>
          <p14:tracePt t="8489" x="5106988" y="2387600"/>
          <p14:tracePt t="8495" x="5106988" y="2413000"/>
          <p14:tracePt t="8503" x="5106988" y="2447925"/>
          <p14:tracePt t="8509" x="5097463" y="2481263"/>
          <p14:tracePt t="8516" x="5072063" y="2524125"/>
          <p14:tracePt t="8522" x="5064125" y="2557463"/>
          <p14:tracePt t="8530" x="5046663" y="2582863"/>
          <p14:tracePt t="8538" x="5029200" y="2608263"/>
          <p14:tracePt t="8544" x="5013325" y="2633663"/>
          <p14:tracePt t="8552" x="4978400" y="2660650"/>
          <p14:tracePt t="8559" x="4953000" y="2676525"/>
          <p14:tracePt t="8565" x="4884738" y="2719388"/>
          <p14:tracePt t="8574" x="4800600" y="2770188"/>
          <p14:tracePt t="8580" x="4656138" y="2805113"/>
          <p14:tracePt t="8589" x="4494213" y="2830513"/>
          <p14:tracePt t="8593" x="4341813" y="2838450"/>
          <p14:tracePt t="8601" x="4214813" y="2838450"/>
          <p14:tracePt t="8608" x="4070350" y="2813050"/>
          <p14:tracePt t="8615" x="3984625" y="2805113"/>
          <p14:tracePt t="8622" x="3908425" y="2770188"/>
          <p14:tracePt t="8629" x="3797300" y="2727325"/>
          <p14:tracePt t="8635" x="3721100" y="2676525"/>
          <p14:tracePt t="8643" x="3644900" y="2633663"/>
          <p14:tracePt t="8650" x="3586163" y="2592388"/>
          <p14:tracePt t="8658" x="3559175" y="2557463"/>
          <p14:tracePt t="8665" x="3525838" y="2506663"/>
          <p14:tracePt t="8672" x="3492500" y="2447925"/>
          <p14:tracePt t="8678" x="3449638" y="2336800"/>
          <p14:tracePt t="8685" x="3424238" y="2235200"/>
          <p14:tracePt t="8694" x="3406775" y="2141538"/>
          <p14:tracePt t="8699" x="3389313" y="2022475"/>
          <p14:tracePt t="8708" x="3389313" y="1920875"/>
          <p14:tracePt t="8714" x="3406775" y="1784350"/>
          <p14:tracePt t="8722" x="3406775" y="1589088"/>
          <p14:tracePt t="8726" x="3432175" y="1504950"/>
          <p14:tracePt t="8734" x="3449638" y="1411288"/>
          <p14:tracePt t="8742" x="3475038" y="1325563"/>
          <p14:tracePt t="8748" x="3508375" y="1249363"/>
          <p14:tracePt t="8755" x="3525838" y="1198563"/>
          <p14:tracePt t="8763" x="3543300" y="1155700"/>
          <p14:tracePt t="8773" x="3586163" y="1112838"/>
          <p14:tracePt t="8776" x="3602038" y="1096963"/>
          <p14:tracePt t="8783" x="3602038" y="1087438"/>
          <p14:tracePt t="8790" x="3619500" y="1079500"/>
          <p14:tracePt t="8797" x="3636963" y="1069975"/>
          <p14:tracePt t="8805" x="3644900" y="1069975"/>
          <p14:tracePt t="8813" x="3670300" y="1062038"/>
          <p14:tracePt t="8819" x="3695700" y="1062038"/>
          <p14:tracePt t="8826" x="3746500" y="1054100"/>
          <p14:tracePt t="8833" x="3832225" y="1054100"/>
          <p14:tracePt t="8839" x="4010025" y="1054100"/>
          <p14:tracePt t="8847" x="4324350" y="1130300"/>
          <p14:tracePt t="8854" x="4562475" y="1223963"/>
          <p14:tracePt t="8862" x="4833938" y="1343025"/>
          <p14:tracePt t="8868" x="4995863" y="1427163"/>
          <p14:tracePt t="8876" x="5089525" y="1477963"/>
          <p14:tracePt t="8882" x="5165725" y="1520825"/>
          <p14:tracePt t="8889" x="5241925" y="1571625"/>
          <p14:tracePt t="8896" x="5318125" y="1622425"/>
          <p14:tracePt t="8905" x="5378450" y="1674813"/>
          <p14:tracePt t="8911" x="5411788" y="1708150"/>
          <p14:tracePt t="8917" x="5437188" y="1751013"/>
          <p14:tracePt t="8925" x="5497513" y="1819275"/>
          <p14:tracePt t="8931" x="5548313" y="1885950"/>
          <p14:tracePt t="8939" x="5581650" y="1938338"/>
          <p14:tracePt t="8945" x="5591175" y="1979613"/>
          <p14:tracePt t="8954" x="5607050" y="2005013"/>
          <p14:tracePt t="8960" x="5616575" y="2039938"/>
          <p14:tracePt t="8967" x="5624513" y="2073275"/>
          <p14:tracePt t="8974" x="5624513" y="2090738"/>
          <p14:tracePt t="8980" x="5624513" y="2116138"/>
          <p14:tracePt t="8989" x="5624513" y="2141538"/>
          <p14:tracePt t="8994" x="5624513" y="2184400"/>
          <p14:tracePt t="9002" x="5624513" y="2209800"/>
          <p14:tracePt t="9009" x="5616575" y="2227263"/>
          <p14:tracePt t="9017" x="5607050" y="2268538"/>
          <p14:tracePt t="9022" x="5599113" y="2303463"/>
          <p14:tracePt t="9030" x="5581650" y="2336800"/>
          <p14:tracePt t="9037" x="5556250" y="2379663"/>
          <p14:tracePt t="9044" x="5548313" y="2397125"/>
          <p14:tracePt t="9051" x="5530850" y="2430463"/>
          <p14:tracePt t="9059" x="5487988" y="2473325"/>
          <p14:tracePt t="9066" x="5454650" y="2506663"/>
          <p14:tracePt t="9072" x="5403850" y="2549525"/>
          <p14:tracePt t="9080" x="5335588" y="2592388"/>
          <p14:tracePt t="9086" x="5241925" y="2633663"/>
          <p14:tracePt t="9094" x="5140325" y="2660650"/>
          <p14:tracePt t="9100" x="5029200" y="2668588"/>
          <p14:tracePt t="9108" x="4927600" y="2668588"/>
          <p14:tracePt t="9115" x="4808538" y="2668588"/>
          <p14:tracePt t="9121" x="4714875" y="2660650"/>
          <p14:tracePt t="9128" x="4646613" y="2651125"/>
          <p14:tracePt t="9135" x="4570413" y="2625725"/>
          <p14:tracePt t="9143" x="4503738" y="2592388"/>
          <p14:tracePt t="9150" x="4460875" y="2582863"/>
          <p14:tracePt t="9157" x="4425950" y="2566988"/>
          <p14:tracePt t="9164" x="4410075" y="2557463"/>
          <p14:tracePt t="9172" x="4400550" y="2557463"/>
          <p14:tracePt t="9178" x="4392613" y="2557463"/>
          <p14:tracePt t="9185" x="4384675" y="2541588"/>
          <p14:tracePt t="9192" x="4367213" y="2532063"/>
          <p14:tracePt t="9205" x="4349750" y="2524125"/>
          <p14:tracePt t="9214" x="4341813" y="2524125"/>
          <p14:tracePt t="9222" x="4341813" y="2506663"/>
          <p14:tracePt t="9227" x="4332288" y="2489200"/>
          <p14:tracePt t="9234" x="4316413" y="2489200"/>
          <p14:tracePt t="9241" x="4306888" y="2481263"/>
          <p14:tracePt t="9248" x="4298950" y="2463800"/>
          <p14:tracePt t="9262" x="4298950" y="2447925"/>
          <p14:tracePt t="9272" x="4291013" y="2430463"/>
          <p14:tracePt t="9277" x="4281488" y="2422525"/>
          <p14:tracePt t="9284" x="4281488" y="2405063"/>
          <p14:tracePt t="9291" x="4281488" y="2397125"/>
          <p14:tracePt t="9298" x="4273550" y="2387600"/>
          <p14:tracePt t="9305" x="4273550" y="2371725"/>
          <p14:tracePt t="9311" x="4273550" y="2362200"/>
          <p14:tracePt t="9320" x="4273550" y="2344738"/>
          <p14:tracePt t="9326" x="4273550" y="2319338"/>
          <p14:tracePt t="9340" x="4273550" y="2303463"/>
          <p14:tracePt t="9347" x="4273550" y="2278063"/>
          <p14:tracePt t="9354" x="4273550" y="2260600"/>
          <p14:tracePt t="9361" x="4281488" y="2235200"/>
          <p14:tracePt t="9368" x="4291013" y="2209800"/>
          <p14:tracePt t="9376" x="4291013" y="2200275"/>
          <p14:tracePt t="9383" x="4298950" y="2184400"/>
          <p14:tracePt t="9388" x="4306888" y="2149475"/>
          <p14:tracePt t="9396" x="4316413" y="2133600"/>
          <p14:tracePt t="9404" x="4316413" y="2116138"/>
          <p14:tracePt t="9410" x="4324350" y="2098675"/>
          <p14:tracePt t="9417" x="4332288" y="2073275"/>
          <p14:tracePt t="9425" x="4349750" y="2047875"/>
          <p14:tracePt t="9432" x="4367213" y="2030413"/>
          <p14:tracePt t="9439" x="4392613" y="2014538"/>
          <p14:tracePt t="9445" x="4410075" y="1989138"/>
          <p14:tracePt t="9453" x="4435475" y="1963738"/>
          <p14:tracePt t="9460" x="4468813" y="1938338"/>
          <p14:tracePt t="9466" x="4503738" y="1920875"/>
          <p14:tracePt t="9474" x="4554538" y="1885950"/>
          <p14:tracePt t="9481" x="4595813" y="1870075"/>
          <p14:tracePt t="9489" x="4689475" y="1860550"/>
          <p14:tracePt t="9495" x="4775200" y="1844675"/>
          <p14:tracePt t="9502" x="4876800" y="1844675"/>
          <p14:tracePt t="9509" x="4962525" y="1844675"/>
          <p14:tracePt t="9516" x="5080000" y="1844675"/>
          <p14:tracePt t="9521" x="5173663" y="1860550"/>
          <p14:tracePt t="9530" x="5259388" y="1885950"/>
          <p14:tracePt t="9538" x="5327650" y="1911350"/>
          <p14:tracePt t="9544" x="5353050" y="1920875"/>
          <p14:tracePt t="9551" x="5394325" y="1938338"/>
          <p14:tracePt t="9559" x="5411788" y="1954213"/>
          <p14:tracePt t="9565" x="5437188" y="1971675"/>
          <p14:tracePt t="9571" x="5454650" y="1989138"/>
          <p14:tracePt t="9580" x="5462588" y="2005013"/>
          <p14:tracePt t="9589" x="5480050" y="2005013"/>
          <p14:tracePt t="9594" x="5487988" y="2014538"/>
          <p14:tracePt t="9600" x="5497513" y="2030413"/>
          <p14:tracePt t="9608" x="5505450" y="2039938"/>
          <p14:tracePt t="9622" x="5505450" y="2047875"/>
          <p14:tracePt t="9629" x="5513388" y="2055813"/>
          <p14:tracePt t="9643" x="5513388" y="2065338"/>
          <p14:tracePt t="9650" x="5522913" y="2082800"/>
          <p14:tracePt t="9664" x="5522913" y="2090738"/>
          <p14:tracePt t="9672" x="5522913" y="2098675"/>
          <p14:tracePt t="9678" x="5522913" y="2108200"/>
          <p14:tracePt t="9692" x="5522913" y="2116138"/>
          <p14:tracePt t="9706" x="5522913" y="2124075"/>
          <p14:tracePt t="9721" x="5522913" y="2133600"/>
          <p14:tracePt t="9727" x="5522913" y="2141538"/>
          <p14:tracePt t="9742" x="5522913" y="2149475"/>
          <p14:tracePt t="9763" x="5522913" y="2159000"/>
          <p14:tracePt t="9770" x="5522913" y="2166938"/>
          <p14:tracePt t="9791" x="5513388" y="2174875"/>
          <p14:tracePt t="9798" x="5513388" y="2184400"/>
          <p14:tracePt t="9806" x="5505450" y="2192338"/>
          <p14:tracePt t="9819" x="5497513" y="2192338"/>
          <p14:tracePt t="9833" x="5487988" y="2192338"/>
          <p14:tracePt t="9840" x="5480050" y="2192338"/>
          <p14:tracePt t="9848" x="5480050" y="2200275"/>
          <p14:tracePt t="9855" x="5472113" y="2209800"/>
          <p14:tracePt t="9861" x="5454650" y="2209800"/>
          <p14:tracePt t="9868" x="5446713" y="2209800"/>
          <p14:tracePt t="9875" x="5437188" y="2209800"/>
          <p14:tracePt t="9883" x="5429250" y="2217738"/>
          <p14:tracePt t="9890" x="5421313" y="2217738"/>
          <p14:tracePt t="9897" x="5411788" y="2217738"/>
          <p14:tracePt t="9904" x="5394325" y="2217738"/>
          <p14:tracePt t="9910" x="5394325" y="2227263"/>
          <p14:tracePt t="9917" x="5386388" y="2227263"/>
          <p14:tracePt t="9924" x="5368925" y="2235200"/>
          <p14:tracePt t="9938" x="5353050" y="2235200"/>
          <p14:tracePt t="9955" x="5343525" y="2235200"/>
          <p14:tracePt t="9959" x="5335588" y="2235200"/>
          <p14:tracePt t="9967" x="5327650" y="2243138"/>
          <p14:tracePt t="9974" x="5318125" y="2243138"/>
          <p14:tracePt t="9981" x="5318125" y="2252663"/>
          <p14:tracePt t="9988" x="5310188" y="2252663"/>
          <p14:tracePt t="9996" x="5302250" y="2252663"/>
          <p14:tracePt t="10016" x="5292725" y="2252663"/>
          <p14:tracePt t="10022" x="5284788" y="2252663"/>
          <p14:tracePt t="10030" x="5276850" y="2252663"/>
          <p14:tracePt t="10073" x="5276850" y="2243138"/>
          <p14:tracePt t="10079" x="5267325" y="2243138"/>
          <p14:tracePt t="10108" x="5259388" y="2235200"/>
          <p14:tracePt t="10114" x="5259388" y="2227263"/>
          <p14:tracePt t="10135" x="5259388" y="2209800"/>
          <p14:tracePt t="10143" x="5249863" y="2200275"/>
          <p14:tracePt t="10157" x="5249863" y="2174875"/>
          <p14:tracePt t="10163" x="5249863" y="2149475"/>
          <p14:tracePt t="10172" x="5241925" y="2124075"/>
          <p14:tracePt t="10178" x="5241925" y="2098675"/>
          <p14:tracePt t="10185" x="5241925" y="2065338"/>
          <p14:tracePt t="10191" x="5241925" y="2055813"/>
          <p14:tracePt t="10199" x="5241925" y="2030413"/>
          <p14:tracePt t="10206" x="5241925" y="2005013"/>
          <p14:tracePt t="10214" x="5241925" y="1997075"/>
          <p14:tracePt t="10222" x="5241925" y="1979613"/>
          <p14:tracePt t="10227" x="5241925" y="1971675"/>
          <p14:tracePt t="10234" x="5241925" y="1963738"/>
          <p14:tracePt t="10241" x="5241925" y="1954213"/>
          <p14:tracePt t="10254" x="5241925" y="1938338"/>
          <p14:tracePt t="10272" x="5241925" y="1928813"/>
          <p14:tracePt t="10290" x="5241925" y="1920875"/>
          <p14:tracePt t="10297" x="5241925" y="1911350"/>
          <p14:tracePt t="10305" x="5241925" y="1903413"/>
          <p14:tracePt t="10347" x="5241925" y="1895475"/>
          <p14:tracePt t="10502" x="5233988" y="1895475"/>
          <p14:tracePt t="10628" x="5224463" y="1895475"/>
          <p14:tracePt t="10665" x="5216525" y="1895475"/>
          <p14:tracePt t="11016" x="5114925" y="1895475"/>
          <p14:tracePt t="11024" x="4987925" y="1870075"/>
          <p14:tracePt t="11030" x="4859338" y="1860550"/>
          <p14:tracePt t="11038" x="4800600" y="1860550"/>
          <p14:tracePt t="11044" x="4724400" y="1835150"/>
          <p14:tracePt t="11051" x="4664075" y="1835150"/>
          <p14:tracePt t="11059" x="4630738" y="1835150"/>
          <p14:tracePt t="11065" x="4595813" y="1835150"/>
          <p14:tracePt t="11072" x="4562475" y="1835150"/>
          <p14:tracePt t="11080" x="4519613" y="1835150"/>
          <p14:tracePt t="11089" x="4486275" y="1835150"/>
          <p14:tracePt t="11094" x="4460875" y="1835150"/>
          <p14:tracePt t="11102" x="4418013" y="1835150"/>
          <p14:tracePt t="11107" x="4367213" y="1835150"/>
          <p14:tracePt t="11114" x="4332288" y="1835150"/>
          <p14:tracePt t="11122" x="4230688" y="1835150"/>
          <p14:tracePt t="11128" x="4095750" y="1835150"/>
          <p14:tracePt t="11136" x="3967163" y="1835150"/>
          <p14:tracePt t="11144" x="3848100" y="1835150"/>
          <p14:tracePt t="11151" x="3756025" y="1835150"/>
          <p14:tracePt t="11157" x="3627438" y="1827213"/>
          <p14:tracePt t="11164" x="3525838" y="1819275"/>
          <p14:tracePt t="11170" x="3414713" y="1801813"/>
          <p14:tracePt t="11178" x="3279775" y="1793875"/>
          <p14:tracePt t="11185" x="3143250" y="1766888"/>
          <p14:tracePt t="11192" x="3041650" y="1758950"/>
          <p14:tracePt t="11200" x="2982913" y="1751013"/>
          <p14:tracePt t="11208" x="2863850" y="1733550"/>
          <p14:tracePt t="11213" x="2795588" y="1725613"/>
          <p14:tracePt t="11222" x="2709863" y="1716088"/>
          <p14:tracePt t="11227" x="2633663" y="1708150"/>
          <p14:tracePt t="11235" x="2532063" y="1690688"/>
          <p14:tracePt t="11242" x="2506663" y="1690688"/>
          <p14:tracePt t="11249" x="2463800" y="1690688"/>
          <p14:tracePt t="11255" x="2430463" y="1690688"/>
          <p14:tracePt t="11262" x="2405063" y="1690688"/>
          <p14:tracePt t="11271" x="2370138" y="1700213"/>
          <p14:tracePt t="11277" x="2362200" y="1700213"/>
          <p14:tracePt t="11283" x="2336800" y="1708150"/>
          <p14:tracePt t="11292" x="2311400" y="1708150"/>
          <p14:tracePt t="11298" x="2293938" y="1708150"/>
          <p14:tracePt t="11304" x="2276475" y="1716088"/>
          <p14:tracePt t="11312" x="2260600" y="1716088"/>
          <p14:tracePt t="11318" x="2251075" y="1716088"/>
          <p14:tracePt t="11326" x="2235200" y="1725613"/>
          <p14:tracePt t="11669" x="2157413" y="1725613"/>
          <p14:tracePt t="11676" x="2081213" y="1725613"/>
          <p14:tracePt t="11682" x="2012950" y="1725613"/>
          <p14:tracePt t="11689" x="1962150" y="1700213"/>
          <p14:tracePt t="11696" x="1920875" y="1700213"/>
          <p14:tracePt t="11705" x="1885950" y="1700213"/>
          <p14:tracePt t="11710" x="1860550" y="1700213"/>
          <p14:tracePt t="11718" x="1835150" y="1700213"/>
          <p14:tracePt t="11725" x="1809750" y="1700213"/>
          <p14:tracePt t="11732" x="1801813" y="1700213"/>
          <p14:tracePt t="11739" x="1784350" y="1700213"/>
          <p14:tracePt t="11745" x="1758950" y="1708150"/>
          <p14:tracePt t="11753" x="1724025" y="1708150"/>
          <p14:tracePt t="11760" x="1708150" y="1708150"/>
          <p14:tracePt t="11768" x="1665288" y="1716088"/>
          <p14:tracePt t="11773" x="1639888" y="1716088"/>
          <p14:tracePt t="11782" x="1614488" y="1716088"/>
          <p14:tracePt t="11789" x="1597025" y="1716088"/>
          <p14:tracePt t="11795" x="1563688" y="1716088"/>
          <p14:tracePt t="11802" x="1538288" y="1716088"/>
          <p14:tracePt t="11809" x="1520825" y="1716088"/>
          <p14:tracePt t="11816" x="1487488" y="1725613"/>
          <p14:tracePt t="11823" x="1470025" y="1733550"/>
          <p14:tracePt t="11831" x="1444625" y="1733550"/>
          <p14:tracePt t="11839" x="1427163" y="1733550"/>
          <p14:tracePt t="11843" x="1419225" y="1741488"/>
          <p14:tracePt t="11851" x="1401763" y="1741488"/>
          <p14:tracePt t="11859" x="1384300" y="1741488"/>
          <p14:tracePt t="11865" x="1358900" y="1758950"/>
          <p14:tracePt t="11872" x="1333500" y="1758950"/>
          <p14:tracePt t="11880" x="1325563" y="1758950"/>
          <p14:tracePt t="11888" x="1290638" y="1758950"/>
          <p14:tracePt t="11893" x="1257300" y="1766888"/>
          <p14:tracePt t="11901" x="1231900" y="1776413"/>
          <p14:tracePt t="11908" x="1206500" y="1776413"/>
          <p14:tracePt t="11915" x="1163638" y="1793875"/>
          <p14:tracePt t="11924" x="1130300" y="1793875"/>
          <p14:tracePt t="11929" x="1087438" y="1801813"/>
          <p14:tracePt t="11940" x="1069975" y="1809750"/>
          <p14:tracePt t="11946" x="1054100" y="1819275"/>
          <p14:tracePt t="11951" x="1028700" y="1819275"/>
          <p14:tracePt t="11956" x="1019175" y="1819275"/>
          <p14:tracePt t="11964" x="993775" y="1827213"/>
          <p14:tracePt t="11973" x="976313" y="1827213"/>
          <p14:tracePt t="11978" x="968375" y="1827213"/>
          <p14:tracePt t="11986" x="960438" y="1835150"/>
          <p14:tracePt t="11993" x="935038" y="1835150"/>
          <p14:tracePt t="12000" x="935038" y="1844675"/>
          <p14:tracePt t="12006" x="925513" y="1844675"/>
          <p14:tracePt t="12012" x="917575" y="1844675"/>
          <p14:tracePt t="12022" x="909638" y="1844675"/>
          <p14:tracePt t="12028" x="900113" y="1844675"/>
          <p14:tracePt t="12035" x="884238" y="1844675"/>
          <p14:tracePt t="12049" x="866775" y="1852613"/>
          <p14:tracePt t="12056" x="849313" y="1852613"/>
          <p14:tracePt t="12062" x="849313" y="1860550"/>
          <p14:tracePt t="12070" x="823913" y="1860550"/>
          <p14:tracePt t="12084" x="815975" y="1870075"/>
          <p14:tracePt t="12090" x="798513" y="1870075"/>
          <p14:tracePt t="12098" x="790575" y="1870075"/>
          <p14:tracePt t="12106" x="781050" y="1870075"/>
          <p14:tracePt t="12113" x="773113" y="1870075"/>
          <p14:tracePt t="12120" x="765175" y="1870075"/>
          <p14:tracePt t="12128" x="755650" y="1878013"/>
          <p14:tracePt t="12133" x="747713" y="1878013"/>
          <p14:tracePt t="12139" x="739775" y="1878013"/>
          <p14:tracePt t="12147" x="722313" y="1878013"/>
          <p14:tracePt t="12161" x="714375" y="1878013"/>
          <p14:tracePt t="12168" x="696913" y="1878013"/>
          <p14:tracePt t="12183" x="688975" y="1878013"/>
          <p14:tracePt t="12188" x="679450" y="1878013"/>
          <p14:tracePt t="12196" x="671513" y="1878013"/>
          <p14:tracePt t="12211" x="661988" y="1878013"/>
          <p14:tracePt t="12218" x="654050" y="1878013"/>
          <p14:tracePt t="12231" x="636588" y="1878013"/>
          <p14:tracePt t="12246" x="628650" y="1878013"/>
          <p14:tracePt t="12253" x="620713" y="1878013"/>
          <p14:tracePt t="12268" x="611188" y="1878013"/>
          <p14:tracePt t="12274" x="603250" y="1878013"/>
          <p14:tracePt t="12295" x="595313" y="1878013"/>
          <p14:tracePt t="12316" x="585788" y="1878013"/>
          <p14:tracePt t="12351" x="577850" y="1878013"/>
          <p14:tracePt t="12485" x="577850" y="1870075"/>
          <p14:tracePt t="12499" x="577850" y="1860550"/>
          <p14:tracePt t="12563" x="585788" y="1860550"/>
          <p14:tracePt t="12571" x="595313" y="1860550"/>
          <p14:tracePt t="12591" x="603250" y="1860550"/>
          <p14:tracePt t="12598" x="611188" y="1860550"/>
          <p14:tracePt t="12613" x="620713" y="1860550"/>
          <p14:tracePt t="12633" x="628650" y="1860550"/>
          <p14:tracePt t="12640" x="636588" y="1860550"/>
          <p14:tracePt t="12662" x="646113" y="1860550"/>
          <p14:tracePt t="12675" x="654050" y="1860550"/>
          <p14:tracePt t="12688" x="654050" y="1870075"/>
          <p14:tracePt t="12705" x="654050" y="1885950"/>
          <p14:tracePt t="12712" x="654050" y="1895475"/>
          <p14:tracePt t="12718" x="654050" y="1911350"/>
          <p14:tracePt t="12725" x="646113" y="1928813"/>
          <p14:tracePt t="12732" x="636588" y="1954213"/>
          <p14:tracePt t="12738" x="620713" y="1989138"/>
          <p14:tracePt t="12746" x="595313" y="2030413"/>
          <p14:tracePt t="12756" x="552450" y="2082800"/>
          <p14:tracePt t="12759" x="501650" y="2141538"/>
          <p14:tracePt t="12766" x="450850" y="2192338"/>
          <p14:tracePt t="12774" x="407988" y="2217738"/>
          <p14:tracePt t="12781" x="347663" y="2252663"/>
          <p14:tracePt t="12789" x="280988" y="2293938"/>
          <p14:tracePt t="12795" x="177800" y="2328863"/>
          <p14:tracePt t="12803" x="93663" y="2336800"/>
          <p14:tracePt t="13035" x="466725" y="1741488"/>
          <p14:tracePt t="13041" x="831850" y="1784350"/>
          <p14:tracePt t="13048" x="1028700" y="1827213"/>
          <p14:tracePt t="13054" x="1120775" y="1885950"/>
          <p14:tracePt t="13063" x="1198563" y="1938338"/>
          <p14:tracePt t="13070" x="1249363" y="1997075"/>
          <p14:tracePt t="13077" x="1274763" y="2039938"/>
          <p14:tracePt t="13085" x="1300163" y="2065338"/>
          <p14:tracePt t="13092" x="1308100" y="2090738"/>
          <p14:tracePt t="13098" x="1317625" y="2124075"/>
          <p14:tracePt t="13105" x="1325563" y="2149475"/>
          <p14:tracePt t="13112" x="1325563" y="2159000"/>
          <p14:tracePt t="13119" x="1325563" y="2184400"/>
          <p14:tracePt t="13126" x="1325563" y="2209800"/>
          <p14:tracePt t="13133" x="1325563" y="2227263"/>
          <p14:tracePt t="13140" x="1317625" y="2268538"/>
          <p14:tracePt t="13147" x="1300163" y="2311400"/>
          <p14:tracePt t="13155" x="1257300" y="2371725"/>
          <p14:tracePt t="13161" x="1214438" y="2438400"/>
          <p14:tracePt t="13168" x="1147763" y="2498725"/>
          <p14:tracePt t="13175" x="1069975" y="2557463"/>
          <p14:tracePt t="13182" x="993775" y="2617788"/>
          <p14:tracePt t="13191" x="892175" y="2668588"/>
          <p14:tracePt t="13197" x="773113" y="2701925"/>
          <p14:tracePt t="13206" x="654050" y="2752725"/>
          <p14:tracePt t="13209" x="544513" y="2778125"/>
          <p14:tracePt t="13217" x="441325" y="2787650"/>
          <p14:tracePt t="13224" x="339725" y="2787650"/>
          <p14:tracePt t="13232" x="255588" y="2787650"/>
          <p14:tracePt t="13238" x="136525" y="2770188"/>
          <p14:tracePt t="13246" x="33338" y="2736850"/>
          <p14:tracePt t="13408" x="696913" y="1462088"/>
          <p14:tracePt t="13413" x="1069975" y="1393825"/>
          <p14:tracePt t="13422" x="1538288" y="1333500"/>
          <p14:tracePt t="13430" x="1809750" y="1317625"/>
          <p14:tracePt t="13437" x="2106613" y="1343025"/>
          <p14:tracePt t="13442" x="2379663" y="1368425"/>
          <p14:tracePt t="13450" x="2574925" y="1462088"/>
          <p14:tracePt t="13456" x="2659063" y="1512888"/>
          <p14:tracePt t="13463" x="2727325" y="1581150"/>
          <p14:tracePt t="13470" x="2760663" y="1657350"/>
          <p14:tracePt t="13478" x="2778125" y="1716088"/>
          <p14:tracePt t="13486" x="2778125" y="1758950"/>
          <p14:tracePt t="13493" x="2786063" y="1809750"/>
          <p14:tracePt t="13499" x="2786063" y="1895475"/>
          <p14:tracePt t="13505" x="2786063" y="1979613"/>
          <p14:tracePt t="13513" x="2770188" y="2065338"/>
          <p14:tracePt t="13522" x="2752725" y="2159000"/>
          <p14:tracePt t="13527" x="2719388" y="2235200"/>
          <p14:tracePt t="13535" x="2701925" y="2344738"/>
          <p14:tracePt t="13542" x="2641600" y="2447925"/>
          <p14:tracePt t="13548" x="2600325" y="2541588"/>
          <p14:tracePt t="13555" x="2514600" y="2633663"/>
          <p14:tracePt t="13563" x="2405063" y="2727325"/>
          <p14:tracePt t="13573" x="2311400" y="2820988"/>
          <p14:tracePt t="13576" x="2208213" y="2906713"/>
          <p14:tracePt t="13584" x="2106613" y="2974975"/>
          <p14:tracePt t="13592" x="1962150" y="3067050"/>
          <p14:tracePt t="13598" x="1843088" y="3135313"/>
          <p14:tracePt t="13605" x="1716088" y="3195638"/>
          <p14:tracePt t="13612" x="1589088" y="3228975"/>
          <p14:tracePt t="13620" x="1401763" y="3254375"/>
          <p14:tracePt t="13628" x="1274763" y="3279775"/>
          <p14:tracePt t="13633" x="1163638" y="3279775"/>
          <p14:tracePt t="13641" x="1003300" y="3263900"/>
          <p14:tracePt t="13647" x="849313" y="3211513"/>
          <p14:tracePt t="13655" x="747713" y="3170238"/>
          <p14:tracePt t="13661" x="654050" y="3101975"/>
          <p14:tracePt t="13668" x="560388" y="3008313"/>
          <p14:tracePt t="13676" x="509588" y="2914650"/>
          <p14:tracePt t="13683" x="458788" y="2813050"/>
          <p14:tracePt t="13691" x="400050" y="2643188"/>
          <p14:tracePt t="13696" x="357188" y="2438400"/>
          <p14:tracePt t="13705" x="331788" y="2311400"/>
          <p14:tracePt t="13709" x="331788" y="2184400"/>
          <p14:tracePt t="13718" x="331788" y="1928813"/>
          <p14:tracePt t="13725" x="331788" y="1751013"/>
          <p14:tracePt t="13732" x="347663" y="1589088"/>
          <p14:tracePt t="13738" x="382588" y="1427163"/>
          <p14:tracePt t="13746" x="433388" y="1308100"/>
          <p14:tracePt t="13755" x="466725" y="1231900"/>
          <p14:tracePt t="13759" x="476250" y="1216025"/>
          <p14:tracePt t="13767" x="492125" y="1198563"/>
          <p14:tracePt t="13774" x="509588" y="1189038"/>
          <p14:tracePt t="13782" x="527050" y="1181100"/>
          <p14:tracePt t="13789" x="534988" y="1181100"/>
          <p14:tracePt t="13795" x="552450" y="1173163"/>
          <p14:tracePt t="13802" x="595313" y="1163638"/>
          <p14:tracePt t="13810" x="671513" y="1155700"/>
          <p14:tracePt t="13815" x="798513" y="1130300"/>
          <p14:tracePt t="13824" x="960438" y="1096963"/>
          <p14:tracePt t="13831" x="1104900" y="1079500"/>
          <p14:tracePt t="13839" x="1384300" y="1054100"/>
          <p14:tracePt t="13845" x="1657350" y="1062038"/>
          <p14:tracePt t="13851" x="1809750" y="1069975"/>
          <p14:tracePt t="13858" x="1954213" y="1122363"/>
          <p14:tracePt t="13866" x="2166938" y="1216025"/>
          <p14:tracePt t="13872" x="2336800" y="1308100"/>
          <p14:tracePt t="13880" x="2420938" y="1376363"/>
          <p14:tracePt t="13888" x="2471738" y="1419225"/>
          <p14:tracePt t="13893" x="2514600" y="1487488"/>
          <p14:tracePt t="13901" x="2557463" y="1571625"/>
          <p14:tracePt t="13908" x="2590800" y="1649413"/>
          <p14:tracePt t="13915" x="2608263" y="1741488"/>
          <p14:tracePt t="13922" x="2633663" y="1844675"/>
          <p14:tracePt t="13929" x="2641600" y="1903413"/>
          <p14:tracePt t="13937" x="2641600" y="1997075"/>
          <p14:tracePt t="13944" x="2641600" y="2073275"/>
          <p14:tracePt t="13956" x="2641600" y="2209800"/>
          <p14:tracePt t="13964" x="2641600" y="2303463"/>
          <p14:tracePt t="13971" x="2616200" y="2413000"/>
          <p14:tracePt t="13979" x="2600325" y="2516188"/>
          <p14:tracePt t="13986" x="2565400" y="2574925"/>
          <p14:tracePt t="13993" x="2532063" y="2643188"/>
          <p14:tracePt t="13999" x="2497138" y="2719388"/>
          <p14:tracePt t="14006" x="2446338" y="2813050"/>
          <p14:tracePt t="14013" x="2379663" y="2871788"/>
          <p14:tracePt t="14020" x="2311400" y="2957513"/>
          <p14:tracePt t="14027" x="2217738" y="3033713"/>
          <p14:tracePt t="14035" x="2149475" y="3101975"/>
          <p14:tracePt t="14042" x="2065338" y="3144838"/>
          <p14:tracePt t="14048" x="1971675" y="3203575"/>
          <p14:tracePt t="14055" x="1868488" y="3246438"/>
          <p14:tracePt t="14063" x="1724025" y="3289300"/>
          <p14:tracePt t="14072" x="1597025" y="3322638"/>
          <p14:tracePt t="14075" x="1462088" y="3348038"/>
          <p14:tracePt t="14085" x="1393825" y="3355975"/>
          <p14:tracePt t="14092" x="1265238" y="3365500"/>
          <p14:tracePt t="14098" x="1138238" y="3365500"/>
          <p14:tracePt t="14106" x="1019175" y="3365500"/>
          <p14:tracePt t="14112" x="925513" y="3348038"/>
          <p14:tracePt t="14119" x="790575" y="3330575"/>
          <p14:tracePt t="14126" x="636588" y="3305175"/>
          <p14:tracePt t="14134" x="501650" y="3271838"/>
          <p14:tracePt t="14142" x="314325" y="3211513"/>
          <p14:tracePt t="14147" x="203200" y="3170238"/>
          <p14:tracePt t="14155" x="136525" y="3135313"/>
          <p14:tracePt t="14161" x="85725" y="3109913"/>
          <p14:tracePt t="14168" x="42863" y="3076575"/>
          <p14:tracePt t="14175" x="25400" y="3051175"/>
          <p14:tracePt t="14374" x="111125" y="1766888"/>
          <p14:tracePt t="14380" x="306388" y="1130300"/>
          <p14:tracePt t="14387" x="492125" y="663575"/>
          <p14:tracePt t="14393" x="636588" y="357188"/>
          <p14:tracePt t="14401" x="765175" y="136525"/>
          <p14:tracePt t="14557" x="1350963" y="306388"/>
          <p14:tracePt t="14564" x="1470025" y="552450"/>
          <p14:tracePt t="14570" x="1546225" y="781050"/>
          <p14:tracePt t="14578" x="1597025" y="1062038"/>
          <p14:tracePt t="14584" x="1622425" y="1223963"/>
          <p14:tracePt t="14591" x="1631950" y="1343025"/>
          <p14:tracePt t="14599" x="1639888" y="1436688"/>
          <p14:tracePt t="14605" x="1639888" y="1530350"/>
          <p14:tracePt t="14613" x="1639888" y="1597025"/>
          <p14:tracePt t="14622" x="1639888" y="1657350"/>
          <p14:tracePt t="14627" x="1639888" y="1725613"/>
          <p14:tracePt t="14633" x="1639888" y="1776413"/>
          <p14:tracePt t="14640" x="1639888" y="1827213"/>
          <p14:tracePt t="14647" x="1631950" y="1885950"/>
          <p14:tracePt t="14655" x="1622425" y="1938338"/>
          <p14:tracePt t="14662" x="1614488" y="1979613"/>
          <p14:tracePt t="14669" x="1606550" y="2014538"/>
          <p14:tracePt t="14676" x="1589088" y="2065338"/>
          <p14:tracePt t="14683" x="1571625" y="2098675"/>
          <p14:tracePt t="14690" x="1563688" y="2133600"/>
          <p14:tracePt t="14696" x="1538288" y="2192338"/>
          <p14:tracePt t="14705" x="1503363" y="2252663"/>
          <p14:tracePt t="14711" x="1487488" y="2328863"/>
          <p14:tracePt t="14718" x="1452563" y="2379663"/>
          <p14:tracePt t="14726" x="1427163" y="2463800"/>
          <p14:tracePt t="14732" x="1393825" y="2541588"/>
          <p14:tracePt t="14739" x="1350963" y="2617788"/>
          <p14:tracePt t="14746" x="1290638" y="2727325"/>
          <p14:tracePt t="14755" x="1239838" y="2813050"/>
          <p14:tracePt t="14760" x="1198563" y="2881313"/>
          <p14:tracePt t="14767" x="1181100" y="2922588"/>
          <p14:tracePt t="14774" x="1138238" y="2974975"/>
          <p14:tracePt t="14781" x="1112838" y="3000375"/>
          <p14:tracePt t="14789" x="1087438" y="3041650"/>
          <p14:tracePt t="14795" x="1054100" y="3067050"/>
          <p14:tracePt t="14803" x="1036638" y="3084513"/>
          <p14:tracePt t="14810" x="1011238" y="3101975"/>
          <p14:tracePt t="14817" x="985838" y="3127375"/>
          <p14:tracePt t="14824" x="976313" y="3135313"/>
          <p14:tracePt t="14830" x="960438" y="3144838"/>
          <p14:tracePt t="14837" x="935038" y="3170238"/>
          <p14:tracePt t="14844" x="900113" y="3186113"/>
          <p14:tracePt t="14851" x="884238" y="3195638"/>
          <p14:tracePt t="14860" x="849313" y="3211513"/>
          <p14:tracePt t="14865" x="773113" y="3228975"/>
          <p14:tracePt t="14874" x="730250" y="3254375"/>
          <p14:tracePt t="14879" x="671513" y="3263900"/>
          <p14:tracePt t="14886" x="595313" y="3279775"/>
          <p14:tracePt t="14894" x="509588" y="3279775"/>
          <p14:tracePt t="14901" x="450850" y="3279775"/>
          <p14:tracePt t="14908" x="390525" y="3279775"/>
          <p14:tracePt t="14914" x="357188" y="3271838"/>
          <p14:tracePt t="14921" x="339725" y="3271838"/>
          <p14:tracePt t="14928" x="322263" y="3263900"/>
          <p14:tracePt t="14937" x="296863" y="3254375"/>
          <p14:tracePt t="14957" x="255588" y="3228975"/>
          <p14:tracePt t="14964" x="238125" y="3211513"/>
          <p14:tracePt t="14971" x="238125" y="3203575"/>
          <p14:tracePt t="14978" x="220663" y="3178175"/>
          <p14:tracePt t="14986" x="212725" y="3152775"/>
          <p14:tracePt t="14993" x="203200" y="3127375"/>
          <p14:tracePt t="14999" x="195263" y="3109913"/>
          <p14:tracePt t="15006" x="187325" y="3084513"/>
          <p14:tracePt t="15014" x="187325" y="3059113"/>
          <p14:tracePt t="15022" x="177800" y="3051175"/>
          <p14:tracePt t="15027" x="177800" y="3016250"/>
          <p14:tracePt t="15035" x="177800" y="2990850"/>
          <p14:tracePt t="15042" x="177800" y="2949575"/>
          <p14:tracePt t="15048" x="177800" y="2881313"/>
          <p14:tracePt t="15054" x="177800" y="2820988"/>
          <p14:tracePt t="15063" x="177800" y="2744788"/>
          <p14:tracePt t="15071" x="203200" y="2660650"/>
          <p14:tracePt t="15077" x="212725" y="2582863"/>
          <p14:tracePt t="15085" x="246063" y="2506663"/>
          <p14:tracePt t="15092" x="246063" y="2481263"/>
          <p14:tracePt t="15098" x="263525" y="2447925"/>
          <p14:tracePt t="15105" x="263525" y="2430463"/>
          <p14:tracePt t="15112" x="271463" y="2413000"/>
          <p14:tracePt t="15121" x="280988" y="2405063"/>
          <p14:tracePt t="15125" x="296863" y="2379663"/>
          <p14:tracePt t="15133" x="306388" y="2354263"/>
          <p14:tracePt t="15140" x="314325" y="2328863"/>
          <p14:tracePt t="15148" x="339725" y="2311400"/>
          <p14:tracePt t="15153" x="365125" y="2286000"/>
          <p14:tracePt t="15162" x="407988" y="2243138"/>
          <p14:tracePt t="15169" x="441325" y="2209800"/>
          <p14:tracePt t="15176" x="517525" y="2149475"/>
          <p14:tracePt t="15182" x="611188" y="2082800"/>
          <p14:tracePt t="15190" x="730250" y="2014538"/>
          <p14:tracePt t="15197" x="925513" y="1911350"/>
          <p14:tracePt t="15205" x="1231900" y="1784350"/>
          <p14:tracePt t="15210" x="1546225" y="1700213"/>
          <p14:tracePt t="15218" x="1716088" y="1657350"/>
          <p14:tracePt t="15225" x="1987550" y="1631950"/>
          <p14:tracePt t="15232" x="2235200" y="1597025"/>
          <p14:tracePt t="15237" x="2362200" y="1597025"/>
          <p14:tracePt t="15246" x="2497138" y="1589088"/>
          <p14:tracePt t="15255" x="2659063" y="1589088"/>
          <p14:tracePt t="15259" x="2811463" y="1589088"/>
          <p14:tracePt t="15268" x="2922588" y="1589088"/>
          <p14:tracePt t="15275" x="3074988" y="1597025"/>
          <p14:tracePt t="15281" x="3211513" y="1639888"/>
          <p14:tracePt t="15289" x="3297238" y="1657350"/>
          <p14:tracePt t="15295" x="3398838" y="1708150"/>
          <p14:tracePt t="15302" x="3533775" y="1751013"/>
          <p14:tracePt t="15309" x="3619500" y="1809750"/>
          <p14:tracePt t="15316" x="3695700" y="1852613"/>
          <p14:tracePt t="15324" x="3763963" y="1920875"/>
          <p14:tracePt t="15331" x="3873500" y="2005013"/>
          <p14:tracePt t="15337" x="3959225" y="2055813"/>
          <p14:tracePt t="15344" x="4002088" y="2098675"/>
          <p14:tracePt t="15352" x="4060825" y="2141538"/>
          <p14:tracePt t="15359" x="4111625" y="2184400"/>
          <p14:tracePt t="15366" x="4171950" y="2235200"/>
          <p14:tracePt t="15373" x="4222750" y="2286000"/>
          <p14:tracePt t="15380" x="4256088" y="2319338"/>
          <p14:tracePt t="15387" x="4316413" y="2387600"/>
          <p14:tracePt t="15394" x="4367213" y="2455863"/>
          <p14:tracePt t="15401" x="4425950" y="2532063"/>
          <p14:tracePt t="15408" x="4476750" y="2625725"/>
          <p14:tracePt t="15415" x="4537075" y="2701925"/>
          <p14:tracePt t="15422" x="4579938" y="2778125"/>
          <p14:tracePt t="15429" x="4638675" y="2855913"/>
          <p14:tracePt t="15438" x="4673600" y="2906713"/>
          <p14:tracePt t="15442" x="4699000" y="2940050"/>
          <p14:tracePt t="15450" x="4724400" y="2982913"/>
          <p14:tracePt t="15457" x="4749800" y="3000375"/>
          <p14:tracePt t="15465" x="4757738" y="3025775"/>
          <p14:tracePt t="15472" x="4775200" y="3059113"/>
          <p14:tracePt t="15478" x="4775200" y="3076575"/>
          <p14:tracePt t="15485" x="4775200" y="3101975"/>
          <p14:tracePt t="15493" x="4775200" y="3109913"/>
          <p14:tracePt t="15500" x="4783138" y="3119438"/>
          <p14:tracePt t="15507" x="4783138" y="3127375"/>
          <p14:tracePt t="15513" x="4783138" y="3144838"/>
          <p14:tracePt t="15521" x="4783138" y="3152775"/>
          <p14:tracePt t="15527" x="4783138" y="3160713"/>
          <p14:tracePt t="15535" x="4783138" y="3170238"/>
          <p14:tracePt t="15542" x="4783138" y="3178175"/>
          <p14:tracePt t="15556" x="4783138" y="3186113"/>
          <p14:tracePt t="15563" x="4783138" y="3195638"/>
          <p14:tracePt t="15572" x="4775200" y="3203575"/>
          <p14:tracePt t="15578" x="4775200" y="3211513"/>
          <p14:tracePt t="15584" x="4765675" y="3221038"/>
          <p14:tracePt t="15598" x="4749800" y="3228975"/>
          <p14:tracePt t="15605" x="4740275" y="3228975"/>
          <p14:tracePt t="15619" x="4714875" y="3228975"/>
          <p14:tracePt t="15627" x="4689475" y="3228975"/>
          <p14:tracePt t="15633" x="4673600" y="3203575"/>
          <p14:tracePt t="15640" x="4630738" y="3170238"/>
          <p14:tracePt t="15647" x="4570413" y="3127375"/>
          <p14:tracePt t="15654" x="4519613" y="3084513"/>
          <p14:tracePt t="15662" x="4460875" y="3016250"/>
          <p14:tracePt t="15668" x="4435475" y="2974975"/>
          <p14:tracePt t="15676" x="4400550" y="2906713"/>
          <p14:tracePt t="15683" x="4359275" y="2871788"/>
          <p14:tracePt t="15689" x="4341813" y="2813050"/>
          <p14:tracePt t="15697" x="4306888" y="2744788"/>
          <p14:tracePt t="15705" x="4298950" y="2701925"/>
          <p14:tracePt t="15711" x="4291013" y="2668588"/>
          <p14:tracePt t="15718" x="4281488" y="2608263"/>
          <p14:tracePt t="15725" x="4281488" y="2566988"/>
          <p14:tracePt t="15732" x="4273550" y="2532063"/>
          <p14:tracePt t="15738" x="4273550" y="2498725"/>
          <p14:tracePt t="15746" x="4273550" y="2455863"/>
          <p14:tracePt t="15755" x="4273550" y="2422525"/>
          <p14:tracePt t="15761" x="4273550" y="2397125"/>
          <p14:tracePt t="15767" x="4273550" y="2336800"/>
          <p14:tracePt t="15774" x="4273550" y="2311400"/>
          <p14:tracePt t="15781" x="4273550" y="2278063"/>
          <p14:tracePt t="15788" x="4281488" y="2227263"/>
          <p14:tracePt t="15795" x="4298950" y="2184400"/>
          <p14:tracePt t="15805" x="4306888" y="2149475"/>
          <p14:tracePt t="15810" x="4316413" y="2116138"/>
          <p14:tracePt t="15817" x="4324350" y="2090738"/>
          <p14:tracePt t="15825" x="4332288" y="2065338"/>
          <p14:tracePt t="15830" x="4341813" y="2047875"/>
          <p14:tracePt t="15837" x="4349750" y="2030413"/>
          <p14:tracePt t="15844" x="4359275" y="2014538"/>
          <p14:tracePt t="15852" x="4367213" y="2005013"/>
          <p14:tracePt t="15860" x="4367213" y="1997075"/>
          <p14:tracePt t="15866" x="4375150" y="1979613"/>
          <p14:tracePt t="15880" x="4392613" y="1971675"/>
          <p14:tracePt t="15887" x="4392613" y="1954213"/>
          <p14:tracePt t="15893" x="4400550" y="1946275"/>
          <p14:tracePt t="15901" x="4418013" y="1938338"/>
          <p14:tracePt t="15909" x="4435475" y="1928813"/>
          <p14:tracePt t="15916" x="4451350" y="1911350"/>
          <p14:tracePt t="15922" x="4486275" y="1885950"/>
          <p14:tracePt t="15929" x="4511675" y="1878013"/>
          <p14:tracePt t="15938" x="4562475" y="1860550"/>
          <p14:tracePt t="15942" x="4664075" y="1835150"/>
          <p14:tracePt t="15956" x="4826000" y="1809750"/>
          <p14:tracePt t="15960" x="4953000" y="1784350"/>
          <p14:tracePt t="15965" x="5165725" y="1784350"/>
          <p14:tracePt t="15972" x="5310188" y="1793875"/>
          <p14:tracePt t="15978" x="5472113" y="1819275"/>
          <p14:tracePt t="15986" x="5565775" y="1827213"/>
          <p14:tracePt t="15992" x="5641975" y="1835150"/>
          <p14:tracePt t="15999" x="5675313" y="1844675"/>
          <p14:tracePt t="16007" x="5718175" y="1844675"/>
          <p14:tracePt t="16014" x="5735638" y="1852613"/>
          <p14:tracePt t="16022" x="5743575" y="1852613"/>
          <p14:tracePt t="16027" x="5743575" y="1860550"/>
          <p14:tracePt t="16035" x="5761038" y="1860550"/>
          <p14:tracePt t="16048" x="5768975" y="1860550"/>
          <p14:tracePt t="16056" x="5768975" y="1870075"/>
          <p14:tracePt t="16084" x="5776913" y="1878013"/>
          <p14:tracePt t="16091" x="5776913" y="1885950"/>
          <p14:tracePt t="16098" x="5786438" y="1885950"/>
          <p14:tracePt t="16127" x="5786438" y="1895475"/>
          <p14:tracePt t="16140" x="5786438" y="1903413"/>
          <p14:tracePt t="16183" x="5786438" y="1911350"/>
          <p14:tracePt t="16204" x="5786438" y="1920875"/>
          <p14:tracePt t="16217" x="5786438" y="1928813"/>
          <p14:tracePt t="16238" x="5776913" y="1928813"/>
          <p14:tracePt t="16254" x="5768975" y="1928813"/>
          <p14:tracePt t="16260" x="5761038" y="1928813"/>
          <p14:tracePt t="16267" x="5751513" y="1938338"/>
          <p14:tracePt t="16272" x="5751513" y="1946275"/>
          <p14:tracePt t="16280" x="5735638" y="1946275"/>
          <p14:tracePt t="16288" x="5726113" y="1946275"/>
          <p14:tracePt t="16294" x="5708650" y="1946275"/>
          <p14:tracePt t="16301" x="5692775" y="1946275"/>
          <p14:tracePt t="16308" x="5675313" y="1946275"/>
          <p14:tracePt t="16315" x="5667375" y="1946275"/>
          <p14:tracePt t="16322" x="5657850" y="1946275"/>
          <p14:tracePt t="16330" x="5632450" y="1946275"/>
          <p14:tracePt t="16337" x="5607050" y="1946275"/>
          <p14:tracePt t="16344" x="5591175" y="1946275"/>
          <p14:tracePt t="16352" x="5573713" y="1946275"/>
          <p14:tracePt t="16357" x="5556250" y="1946275"/>
          <p14:tracePt t="16365" x="5538788" y="1946275"/>
          <p14:tracePt t="16371" x="5513388" y="1946275"/>
          <p14:tracePt t="16378" x="5497513" y="1938338"/>
          <p14:tracePt t="16387" x="5487988" y="1938338"/>
          <p14:tracePt t="16393" x="5472113" y="1938338"/>
          <p14:tracePt t="16401" x="5454650" y="1938338"/>
          <p14:tracePt t="16409" x="5446713" y="1938338"/>
          <p14:tracePt t="16414" x="5437188" y="1938338"/>
          <p14:tracePt t="16420" x="5429250" y="1938338"/>
          <p14:tracePt t="16429" x="5421313" y="1928813"/>
          <p14:tracePt t="16435" x="5403850" y="1928813"/>
          <p14:tracePt t="16443" x="5394325" y="1928813"/>
          <p14:tracePt t="16450" x="5386388" y="1928813"/>
          <p14:tracePt t="16457" x="5378450" y="1928813"/>
          <p14:tracePt t="16463" x="5368925" y="1928813"/>
          <p14:tracePt t="16470" x="5360988" y="1920875"/>
          <p14:tracePt t="16477" x="5353050" y="1920875"/>
          <p14:tracePt t="16491" x="5343525" y="1911350"/>
          <p14:tracePt t="16500" x="5335588" y="1911350"/>
          <p14:tracePt t="16512" x="5318125" y="1903413"/>
          <p14:tracePt t="16526" x="5310188" y="1903413"/>
          <p14:tracePt t="16540" x="5292725" y="1903413"/>
          <p14:tracePt t="16549" x="5284788" y="1903413"/>
          <p14:tracePt t="16555" x="5284788" y="1895475"/>
          <p14:tracePt t="16570" x="5276850" y="1885950"/>
          <p14:tracePt t="16576" x="5267325" y="1885950"/>
          <p14:tracePt t="16590" x="5267325" y="1878013"/>
          <p14:tracePt t="16598" x="5259388" y="1878013"/>
          <p14:tracePt t="16604" x="5249863" y="1878013"/>
          <p14:tracePt t="16618" x="5241925" y="1878013"/>
          <p14:tracePt t="16625" x="5241925" y="1870075"/>
          <p14:tracePt t="16632" x="5233988" y="1870075"/>
          <p14:tracePt t="16647" x="5233988" y="1860550"/>
          <p14:tracePt t="16661" x="5224463" y="1860550"/>
          <p14:tracePt t="16695" x="5216525" y="1860550"/>
          <p14:tracePt t="16717" x="5208588" y="1860550"/>
          <p14:tracePt t="17648" x="5208588" y="1870075"/>
          <p14:tracePt t="17654" x="5208588" y="1878013"/>
          <p14:tracePt t="17668" x="5208588" y="1885950"/>
          <p14:tracePt t="17677" x="5199063" y="1895475"/>
          <p14:tracePt t="17690" x="5199063" y="1903413"/>
          <p14:tracePt t="17697" x="5199063" y="1920875"/>
          <p14:tracePt t="17704" x="5199063" y="1928813"/>
          <p14:tracePt t="17711" x="5199063" y="1938338"/>
          <p14:tracePt t="17718" x="5199063" y="1946275"/>
          <p14:tracePt t="17725" x="5191125" y="1954213"/>
          <p14:tracePt t="17732" x="5191125" y="1963738"/>
          <p14:tracePt t="17738" x="5191125" y="1971675"/>
          <p14:tracePt t="17754" x="5191125" y="1979613"/>
          <p14:tracePt t="17761" x="5191125" y="1989138"/>
          <p14:tracePt t="17768" x="5183188" y="1997075"/>
          <p14:tracePt t="17781" x="5183188" y="2014538"/>
          <p14:tracePt t="17789" x="5183188" y="2022475"/>
          <p14:tracePt t="17811" x="5183188" y="2030413"/>
          <p14:tracePt t="17817" x="5173663" y="2039938"/>
          <p14:tracePt t="17838" x="5173663" y="2047875"/>
          <p14:tracePt t="17846" x="5173663" y="2055813"/>
          <p14:tracePt t="17853" x="5173663" y="2065338"/>
          <p14:tracePt t="17872" x="5173663" y="2073275"/>
          <p14:tracePt t="17888" x="5173663" y="2082800"/>
          <p14:tracePt t="17902" x="5165725" y="2090738"/>
          <p14:tracePt t="17916" x="5165725" y="2098675"/>
          <p14:tracePt t="17922" x="5165725" y="2108200"/>
          <p14:tracePt t="17954" x="5157788" y="2124075"/>
          <p14:tracePt t="17980" x="5157788" y="2133600"/>
          <p14:tracePt t="17993" x="5157788" y="2141538"/>
          <p14:tracePt t="18000" x="5157788" y="2149475"/>
          <p14:tracePt t="18035" x="5157788" y="2159000"/>
          <p14:tracePt t="18056" x="5157788" y="2166938"/>
          <p14:tracePt t="18084" x="5157788" y="2184400"/>
          <p14:tracePt t="18098" x="5157788" y="2192338"/>
          <p14:tracePt t="18112" x="5157788" y="2200275"/>
          <p14:tracePt t="18128" x="5157788" y="2209800"/>
          <p14:tracePt t="18134" x="5157788" y="2217738"/>
          <p14:tracePt t="18155" x="5157788" y="2227263"/>
          <p14:tracePt t="18162" x="5148263" y="2235200"/>
          <p14:tracePt t="18184" x="5148263" y="2243138"/>
          <p14:tracePt t="18197" x="5148263" y="2252663"/>
          <p14:tracePt t="18205" x="5140325" y="2260600"/>
          <p14:tracePt t="18218" x="5140325" y="2268538"/>
          <p14:tracePt t="18233" x="5140325" y="2278063"/>
          <p14:tracePt t="18255" x="5140325" y="2286000"/>
          <p14:tracePt t="18261" x="5140325" y="2293938"/>
          <p14:tracePt t="18282" x="5140325" y="2303463"/>
          <p14:tracePt t="18296" x="5140325" y="2311400"/>
          <p14:tracePt t="18303" x="5140325" y="2319338"/>
          <p14:tracePt t="18317" x="5140325" y="2328863"/>
          <p14:tracePt t="18324" x="5140325" y="2336800"/>
          <p14:tracePt t="18359" x="5140325" y="2344738"/>
          <p14:tracePt t="18381" x="5140325" y="2354263"/>
          <p14:tracePt t="18401" x="5140325" y="2362200"/>
          <p14:tracePt t="18437" x="5140325" y="2371725"/>
          <p14:tracePt t="18633" x="5132388" y="2371725"/>
          <p14:tracePt t="18661" x="5122863" y="2371725"/>
          <p14:tracePt t="18676" x="5114925" y="2371725"/>
          <p14:tracePt t="18704" x="5106988" y="2379663"/>
          <p14:tracePt t="18711" x="5097463" y="2379663"/>
          <p14:tracePt t="18718" x="5038725" y="2387600"/>
          <p14:tracePt t="18726" x="4757738" y="2397125"/>
          <p14:tracePt t="18731" x="4265613" y="2438400"/>
          <p14:tracePt t="18738" x="3822700" y="2455863"/>
          <p14:tracePt t="18747" x="3611563" y="2489200"/>
          <p14:tracePt t="18754" x="3406775" y="2489200"/>
          <p14:tracePt t="18761" x="3279775" y="2516188"/>
          <p14:tracePt t="18767" x="3135313" y="2524125"/>
          <p14:tracePt t="18775" x="3033713" y="2549525"/>
          <p14:tracePt t="18782" x="2965450" y="2549525"/>
          <p14:tracePt t="18789" x="2897188" y="2566988"/>
          <p14:tracePt t="18796" x="2846388" y="2566988"/>
          <p14:tracePt t="18805" x="2786063" y="2574925"/>
          <p14:tracePt t="18809" x="2735263" y="2574925"/>
          <p14:tracePt t="18817" x="2693988" y="2574925"/>
          <p14:tracePt t="18824" x="2651125" y="2582863"/>
          <p14:tracePt t="18831" x="2590800" y="2592388"/>
          <p14:tracePt t="18839" x="2540000" y="2600325"/>
          <p14:tracePt t="18845" x="2489200" y="2600325"/>
          <p14:tracePt t="18853" x="2455863" y="2608263"/>
          <p14:tracePt t="18860" x="2370138" y="2608263"/>
          <p14:tracePt t="18866" x="2286000" y="2625725"/>
          <p14:tracePt t="18872" x="2182813" y="2643188"/>
          <p14:tracePt t="18880" x="2090738" y="2668588"/>
          <p14:tracePt t="18890" x="1987550" y="2676525"/>
          <p14:tracePt t="18894" x="1946275" y="2686050"/>
          <p14:tracePt t="18902" x="1885950" y="2701925"/>
          <p14:tracePt t="18910" x="1852613" y="2711450"/>
          <p14:tracePt t="18915" x="1827213" y="2711450"/>
          <p14:tracePt t="18924" x="1817688" y="2711450"/>
          <p14:tracePt t="18929" x="1801813" y="2711450"/>
          <p14:tracePt t="18945" x="1784350" y="2711450"/>
          <p14:tracePt t="18957" x="1776413" y="2711450"/>
          <p14:tracePt t="18965" x="1766888" y="2711450"/>
          <p14:tracePt t="18972" x="1758950" y="2711450"/>
          <p14:tracePt t="18994" x="1741488" y="2711450"/>
          <p14:tracePt t="19014" x="1724025" y="2711450"/>
          <p14:tracePt t="19036" x="1716088" y="2711450"/>
          <p14:tracePt t="19049" x="1708150" y="2711450"/>
          <p14:tracePt t="19078" x="1698625" y="2711450"/>
          <p14:tracePt t="19092" x="1690688" y="2711450"/>
          <p14:tracePt t="19104" x="1682750" y="2711450"/>
          <p14:tracePt t="19281" x="1682750" y="2701925"/>
          <p14:tracePt t="19316" x="1682750" y="2693988"/>
          <p14:tracePt t="19359" x="1682750" y="2686050"/>
          <p14:tracePt t="19380" x="1682750" y="2676525"/>
          <p14:tracePt t="19416" x="1690688" y="2676525"/>
          <p14:tracePt t="19472" x="1698625" y="2676525"/>
          <p14:tracePt t="19522" x="1698625" y="2668588"/>
          <p14:tracePt t="19549" x="1708150" y="2668588"/>
          <p14:tracePt t="19570" x="1716088" y="2668588"/>
          <p14:tracePt t="19634" x="1724025" y="2668588"/>
          <p14:tracePt t="19655" x="1733550" y="2668588"/>
          <p14:tracePt t="19683" x="1741488" y="2668588"/>
          <p14:tracePt t="19725" x="1749425" y="2668588"/>
          <p14:tracePt t="19738" x="1758950" y="2668588"/>
          <p14:tracePt t="19781" x="1766888" y="2668588"/>
          <p14:tracePt t="19795" x="1776413" y="2668588"/>
          <p14:tracePt t="19817" x="1784350" y="2668588"/>
          <p14:tracePt t="19852" x="1792288" y="2668588"/>
          <p14:tracePt t="19880" x="1801813" y="2668588"/>
          <p14:tracePt t="19916" x="1809750" y="2668588"/>
          <p14:tracePt t="19931" x="1817688" y="2668588"/>
          <p14:tracePt t="19944" x="1827213" y="2668588"/>
          <p14:tracePt t="19971" x="1835150" y="2668588"/>
          <p14:tracePt t="19979" x="1843088" y="2668588"/>
          <p14:tracePt t="19999" x="1852613" y="2668588"/>
          <p14:tracePt t="20008" x="1860550" y="2668588"/>
          <p14:tracePt t="20028" x="1868488" y="2668588"/>
          <p14:tracePt t="20035" x="1878013" y="2668588"/>
          <p14:tracePt t="20049" x="1885950" y="2668588"/>
          <p14:tracePt t="20071" x="1893888" y="2660650"/>
          <p14:tracePt t="20077" x="1903413" y="2660650"/>
          <p14:tracePt t="20091" x="1911350" y="2660650"/>
          <p14:tracePt t="20104" x="1920875" y="2660650"/>
          <p14:tracePt t="20113" x="1928813" y="2660650"/>
          <p14:tracePt t="20126" x="1936750" y="2660650"/>
          <p14:tracePt t="20140" x="1946275" y="2660650"/>
          <p14:tracePt t="20147" x="1954213" y="2660650"/>
          <p14:tracePt t="20154" x="1962150" y="2660650"/>
          <p14:tracePt t="20162" x="1971675" y="2660650"/>
          <p14:tracePt t="20175" x="1979613" y="2660650"/>
          <p14:tracePt t="20183" x="1987550" y="2660650"/>
          <p14:tracePt t="20189" x="1997075" y="2660650"/>
          <p14:tracePt t="20205" x="2012950" y="2660650"/>
          <p14:tracePt t="20219" x="2022475" y="2660650"/>
          <p14:tracePt t="20225" x="2030413" y="2660650"/>
          <p14:tracePt t="20232" x="2038350" y="2660650"/>
          <p14:tracePt t="20238" x="2047875" y="2660650"/>
          <p14:tracePt t="20246" x="2055813" y="2660650"/>
          <p14:tracePt t="20254" x="2065338" y="2660650"/>
          <p14:tracePt t="20260" x="2073275" y="2660650"/>
          <p14:tracePt t="20268" x="2090738" y="2660650"/>
          <p14:tracePt t="20281" x="2098675" y="2660650"/>
          <p14:tracePt t="20288" x="2106613" y="2660650"/>
          <p14:tracePt t="20295" x="2116138" y="2660650"/>
          <p14:tracePt t="20302" x="2132013" y="2660650"/>
          <p14:tracePt t="20310" x="2141538" y="2660650"/>
          <p14:tracePt t="20324" x="2149475" y="2660650"/>
          <p14:tracePt t="20330" x="2157413" y="2660650"/>
          <p14:tracePt t="20338" x="2166938" y="2660650"/>
          <p14:tracePt t="20351" x="2174875" y="2660650"/>
          <p14:tracePt t="20358" x="2192338" y="2660650"/>
          <p14:tracePt t="20374" x="2200275" y="2660650"/>
          <p14:tracePt t="20380" x="2208213" y="2660650"/>
          <p14:tracePt t="20388" x="2217738" y="2660650"/>
          <p14:tracePt t="20401" x="2225675" y="2660650"/>
          <p14:tracePt t="20408" x="2235200" y="2660650"/>
          <p14:tracePt t="20429" x="2243138" y="2660650"/>
          <p14:tracePt t="20437" x="2251075" y="2660650"/>
          <p14:tracePt t="20443" x="2260600" y="2660650"/>
          <p14:tracePt t="20479" x="2268538" y="2660650"/>
          <p14:tracePt t="20492" x="2276475" y="2660650"/>
          <p14:tracePt t="21330" x="2260600" y="2660650"/>
          <p14:tracePt t="21338" x="2225675" y="2660650"/>
          <p14:tracePt t="21345" x="2200275" y="2660650"/>
          <p14:tracePt t="21351" x="2157413" y="2660650"/>
          <p14:tracePt t="21360" x="2124075" y="2668588"/>
          <p14:tracePt t="21365" x="2073275" y="2676525"/>
          <p14:tracePt t="21371" x="2047875" y="2686050"/>
          <p14:tracePt t="21379" x="2022475" y="2686050"/>
          <p14:tracePt t="21387" x="1987550" y="2693988"/>
          <p14:tracePt t="21394" x="1954213" y="2693988"/>
          <p14:tracePt t="21401" x="1936750" y="2711450"/>
          <p14:tracePt t="21407" x="1903413" y="2711450"/>
          <p14:tracePt t="21414" x="1878013" y="2719388"/>
          <p14:tracePt t="21421" x="1852613" y="2727325"/>
          <p14:tracePt t="21429" x="1835150" y="2727325"/>
          <p14:tracePt t="21437" x="1809750" y="2736850"/>
          <p14:tracePt t="21443" x="1792288" y="2736850"/>
          <p14:tracePt t="21450" x="1776413" y="2744788"/>
          <p14:tracePt t="21457" x="1766888" y="2752725"/>
          <p14:tracePt t="21463" x="1741488" y="2752725"/>
          <p14:tracePt t="21471" x="1724025" y="2770188"/>
          <p14:tracePt t="21479" x="1708150" y="2778125"/>
          <p14:tracePt t="21484" x="1690688" y="2787650"/>
          <p14:tracePt t="21492" x="1665288" y="2795588"/>
          <p14:tracePt t="21499" x="1647825" y="2795588"/>
          <p14:tracePt t="21506" x="1639888" y="2805113"/>
          <p14:tracePt t="21513" x="1622425" y="2813050"/>
          <p14:tracePt t="21521" x="1606550" y="2820988"/>
          <p14:tracePt t="21528" x="1597025" y="2830513"/>
          <p14:tracePt t="21534" x="1571625" y="2838450"/>
          <p14:tracePt t="21541" x="1554163" y="2846388"/>
          <p14:tracePt t="21548" x="1538288" y="2846388"/>
          <p14:tracePt t="21554" x="1538288" y="2855913"/>
          <p14:tracePt t="21562" x="1528763" y="2855913"/>
          <p14:tracePt t="21571" x="1512888" y="2863850"/>
          <p14:tracePt t="21584" x="1503363" y="2871788"/>
          <p14:tracePt t="21591" x="1495425" y="2871788"/>
          <p14:tracePt t="21606" x="1477963" y="2871788"/>
          <p14:tracePt t="21612" x="1470025" y="2871788"/>
          <p14:tracePt t="21626" x="1462088" y="2881313"/>
          <p14:tracePt t="21639" x="1452563" y="2889250"/>
          <p14:tracePt t="21654" x="1444625" y="2889250"/>
          <p14:tracePt t="21682" x="1444625" y="2897188"/>
          <p14:tracePt t="21718" x="1444625" y="2906713"/>
          <p14:tracePt t="22292" x="1358900" y="2711450"/>
          <p14:tracePt t="22298" x="1198563" y="2405063"/>
          <p14:tracePt t="22305" x="1087438" y="2209800"/>
          <p14:tracePt t="22313" x="1028700" y="2116138"/>
          <p14:tracePt t="22322" x="985838" y="2039938"/>
          <p14:tracePt t="22327" x="960438" y="1979613"/>
          <p14:tracePt t="22333" x="942975" y="1946275"/>
          <p14:tracePt t="22341" x="917575" y="1920875"/>
          <p14:tracePt t="22349" x="900113" y="1895475"/>
          <p14:tracePt t="22355" x="874713" y="1870075"/>
          <p14:tracePt t="22361" x="858838" y="1844675"/>
          <p14:tracePt t="22369" x="841375" y="1827213"/>
          <p14:tracePt t="22377" x="823913" y="1809750"/>
          <p14:tracePt t="22383" x="823913" y="1784350"/>
          <p14:tracePt t="22389" x="815975" y="1766888"/>
          <p14:tracePt t="22398" x="798513" y="1758950"/>
          <p14:tracePt t="22406" x="790575" y="1741488"/>
          <p14:tracePt t="22412" x="765175" y="1725613"/>
          <p14:tracePt t="22418" x="755650" y="1700213"/>
          <p14:tracePt t="22426" x="730250" y="1674813"/>
          <p14:tracePt t="22432" x="714375" y="1639888"/>
          <p14:tracePt t="22439" x="696913" y="1606550"/>
          <p14:tracePt t="22446" x="679450" y="1581150"/>
          <p14:tracePt t="22455" x="671513" y="1555750"/>
          <p14:tracePt t="22461" x="654050" y="1538288"/>
          <p14:tracePt t="22467" x="628650" y="1512888"/>
          <p14:tracePt t="22475" x="611188" y="1487488"/>
          <p14:tracePt t="22482" x="595313" y="1462088"/>
          <p14:tracePt t="22489" x="577850" y="1436688"/>
          <p14:tracePt t="22496" x="552450" y="1419225"/>
          <p14:tracePt t="22504" x="534988" y="1393825"/>
          <p14:tracePt t="22509" x="527050" y="1368425"/>
          <p14:tracePt t="22518" x="501650" y="1350963"/>
          <p14:tracePt t="22526" x="484188" y="1325563"/>
          <p14:tracePt t="22531" x="466725" y="1300163"/>
          <p14:tracePt t="22540" x="450850" y="1282700"/>
          <p14:tracePt t="22544" x="433388" y="1266825"/>
          <p14:tracePt t="22553" x="425450" y="1241425"/>
          <p14:tracePt t="22560" x="415925" y="1223963"/>
          <p14:tracePt t="22567" x="407988" y="1189038"/>
          <p14:tracePt t="22575" x="382588" y="1181100"/>
          <p14:tracePt t="22581" x="373063" y="1155700"/>
          <p14:tracePt t="22588" x="357188" y="1130300"/>
          <p14:tracePt t="22594" x="339725" y="1096963"/>
          <p14:tracePt t="22602" x="322263" y="1062038"/>
          <p14:tracePt t="22610" x="314325" y="1044575"/>
          <p14:tracePt t="22616" x="296863" y="1019175"/>
          <p14:tracePt t="22622" x="280988" y="977900"/>
          <p14:tracePt t="22631" x="263525" y="935038"/>
          <p14:tracePt t="22639" x="246063" y="892175"/>
          <p14:tracePt t="22643" x="238125" y="849313"/>
          <p14:tracePt t="22651" x="220663" y="815975"/>
          <p14:tracePt t="22659" x="212725" y="781050"/>
          <p14:tracePt t="22666" x="203200" y="739775"/>
          <p14:tracePt t="22673" x="195263" y="714375"/>
          <p14:tracePt t="22679" x="187325" y="688975"/>
          <p14:tracePt t="22686" x="177800" y="646113"/>
          <p14:tracePt t="22693" x="161925" y="611188"/>
          <p14:tracePt t="22700" x="161925" y="585788"/>
          <p14:tracePt t="22708" x="152400" y="552450"/>
          <p14:tracePt t="22715" x="136525" y="544513"/>
          <p14:tracePt t="22723" x="127000" y="519113"/>
          <p14:tracePt t="22729" x="119063" y="484188"/>
          <p14:tracePt t="22735" x="111125" y="450850"/>
          <p14:tracePt t="22743" x="111125" y="425450"/>
          <p14:tracePt t="22749" x="101600" y="407988"/>
          <p14:tracePt t="22756" x="93663" y="382588"/>
          <p14:tracePt t="22764" x="93663" y="365125"/>
          <p14:tracePt t="22779" x="93663" y="347663"/>
          <p14:tracePt t="22785" x="93663" y="339725"/>
          <p14:tracePt t="22792" x="93663" y="331788"/>
          <p14:tracePt t="22799" x="93663" y="322263"/>
          <p14:tracePt t="22805" x="93663" y="314325"/>
          <p14:tracePt t="22848" x="111125" y="314325"/>
          <p14:tracePt t="22862" x="136525" y="314325"/>
          <p14:tracePt t="22871" x="161925" y="314325"/>
          <p14:tracePt t="22878" x="246063" y="339725"/>
          <p14:tracePt t="22883" x="466725" y="441325"/>
          <p14:tracePt t="22890" x="1028700" y="747713"/>
          <p14:tracePt t="22897" x="1495425" y="1079500"/>
          <p14:tracePt t="22906" x="1792288" y="1325563"/>
          <p14:tracePt t="22911" x="2030413" y="1530350"/>
          <p14:tracePt t="22919" x="2200275" y="1716088"/>
          <p14:tracePt t="22927" x="2506663" y="2005013"/>
          <p14:tracePt t="22932" x="2684463" y="2217738"/>
          <p14:tracePt t="22953" x="3135313" y="2787650"/>
          <p14:tracePt t="22962" x="3228975" y="2932113"/>
          <p14:tracePt t="22968" x="3305175" y="3041650"/>
          <p14:tracePt t="22975" x="3348038" y="3119438"/>
          <p14:tracePt t="22982" x="3381375" y="3170238"/>
          <p14:tracePt t="22989" x="3414713" y="3211513"/>
          <p14:tracePt t="22996" x="3441700" y="3263900"/>
          <p14:tracePt t="23006" x="3467100" y="3289300"/>
          <p14:tracePt t="23010" x="3492500" y="3314700"/>
          <p14:tracePt t="23016" x="3517900" y="3330575"/>
          <p14:tracePt t="23025" x="3525838" y="3348038"/>
          <p14:tracePt t="23032" x="3543300" y="3355975"/>
          <p14:tracePt t="23039" x="3551238" y="3365500"/>
          <p14:tracePt t="23045" x="3551238" y="3373438"/>
          <p14:tracePt t="23052" x="3559175" y="3382963"/>
          <p14:tracePt t="23066" x="3568700" y="3382963"/>
          <p14:tracePt t="23074" x="3568700" y="3390900"/>
          <p14:tracePt t="23095" x="3568700" y="3398838"/>
          <p14:tracePt t="23123" x="3568700" y="3408363"/>
          <p14:tracePt t="23145" x="3568700" y="3416300"/>
          <p14:tracePt t="23165" x="3568700" y="3424238"/>
          <p14:tracePt t="23201" x="3568700" y="3433763"/>
          <p14:tracePt t="23222" x="3559175" y="3433763"/>
          <p14:tracePt t="23244" x="3551238" y="3433763"/>
          <p14:tracePt t="23251" x="3517900" y="3416300"/>
          <p14:tracePt t="23256" x="3406775" y="3348038"/>
          <p14:tracePt t="23264" x="3194050" y="3152775"/>
          <p14:tracePt t="23272" x="2955925" y="2855913"/>
          <p14:tracePt t="23277" x="2795588" y="2574925"/>
          <p14:tracePt t="23285" x="2727325" y="2387600"/>
          <p14:tracePt t="23293" x="2709863" y="2328863"/>
          <p14:tracePt t="23299" x="2709863" y="2268538"/>
          <p14:tracePt t="23307" x="2701925" y="2227263"/>
          <p14:tracePt t="23312" x="2701925" y="2192338"/>
          <p14:tracePt t="23321" x="2719388" y="2159000"/>
          <p14:tracePt t="23327" x="2719388" y="2133600"/>
          <p14:tracePt t="23334" x="2727325" y="2116138"/>
          <p14:tracePt t="23341" x="2735263" y="2098675"/>
          <p14:tracePt t="23348" x="2744788" y="2090738"/>
          <p14:tracePt t="23355" x="2760663" y="2073275"/>
          <p14:tracePt t="23362" x="2778125" y="2055813"/>
          <p14:tracePt t="23369" x="2838450" y="2022475"/>
          <p14:tracePt t="23376" x="3008313" y="1971675"/>
          <p14:tracePt t="23383" x="3500438" y="2005013"/>
          <p14:tracePt t="23390" x="3873500" y="2098675"/>
          <p14:tracePt t="23398" x="4146550" y="2217738"/>
          <p14:tracePt t="23405" x="4451350" y="2379663"/>
          <p14:tracePt t="23411" x="4646613" y="2481263"/>
          <p14:tracePt t="23418" x="4800600" y="2608263"/>
          <p14:tracePt t="23425" x="4910138" y="2762250"/>
          <p14:tracePt t="23432" x="4978400" y="2863850"/>
          <p14:tracePt t="23438" x="5029200" y="2982913"/>
          <p14:tracePt t="23446" x="5054600" y="3094038"/>
          <p14:tracePt t="23453" x="5064125" y="3160713"/>
          <p14:tracePt t="23461" x="5064125" y="3228975"/>
          <p14:tracePt t="23468" x="5038725" y="3330575"/>
          <p14:tracePt t="23476" x="5003800" y="3424238"/>
          <p14:tracePt t="23481" x="4970463" y="3492500"/>
          <p14:tracePt t="23488" x="4927600" y="3560763"/>
          <p14:tracePt t="23495" x="4859338" y="3636963"/>
          <p14:tracePt t="23505" x="4765675" y="3722688"/>
          <p14:tracePt t="23510" x="4706938" y="3756025"/>
          <p14:tracePt t="23517" x="4646613" y="3781425"/>
          <p14:tracePt t="23525" x="4443413" y="3824288"/>
          <p14:tracePt t="23531" x="4324350" y="3824288"/>
          <p14:tracePt t="23538" x="4154488" y="3824288"/>
          <p14:tracePt t="23545" x="3984625" y="3798888"/>
          <p14:tracePt t="23552" x="3721100" y="3713163"/>
          <p14:tracePt t="23559" x="3508375" y="3619500"/>
          <p14:tracePt t="23566" x="3348038" y="3543300"/>
          <p14:tracePt t="23575" x="3092450" y="3382963"/>
          <p14:tracePt t="23580" x="2863850" y="3238500"/>
          <p14:tracePt t="23586" x="2709863" y="3127375"/>
          <p14:tracePt t="23594" x="2625725" y="3008313"/>
          <p14:tracePt t="23601" x="2514600" y="2863850"/>
          <p14:tracePt t="23608" x="2405063" y="2643188"/>
          <p14:tracePt t="23616" x="2344738" y="2516188"/>
          <p14:tracePt t="23623" x="2286000" y="2286000"/>
          <p14:tracePt t="23630" x="2260600" y="2124075"/>
          <p14:tracePt t="23637" x="2243138" y="1971675"/>
          <p14:tracePt t="23643" x="2251075" y="1809750"/>
          <p14:tracePt t="23650" x="2260600" y="1700213"/>
          <p14:tracePt t="23658" x="2286000" y="1597025"/>
          <p14:tracePt t="23665" x="2311400" y="1477963"/>
          <p14:tracePt t="23671" x="2344738" y="1393825"/>
          <p14:tracePt t="23679" x="2362200" y="1368425"/>
          <p14:tracePt t="23688" x="2379663" y="1350963"/>
          <p14:tracePt t="23691" x="2413000" y="1343025"/>
          <p14:tracePt t="23700" x="2438400" y="1333500"/>
          <p14:tracePt t="23708" x="2471738" y="1325563"/>
          <p14:tracePt t="23713" x="2532063" y="1333500"/>
          <p14:tracePt t="23722" x="2590800" y="1350963"/>
          <p14:tracePt t="23728" x="2676525" y="1385888"/>
          <p14:tracePt t="23736" x="2838450" y="1477963"/>
          <p14:tracePt t="23743" x="3024188" y="1649413"/>
          <p14:tracePt t="23749" x="3228975" y="1870075"/>
          <p14:tracePt t="23756" x="3389313" y="2098675"/>
          <p14:tracePt t="23763" x="3525838" y="2328863"/>
          <p14:tracePt t="23771" x="3678238" y="2608263"/>
          <p14:tracePt t="23778" x="3756025" y="2820988"/>
          <p14:tracePt t="23784" x="3832225" y="3025775"/>
          <p14:tracePt t="23792" x="3890963" y="3279775"/>
          <p14:tracePt t="23798" x="3916363" y="3449638"/>
          <p14:tracePt t="23805" x="3916363" y="3578225"/>
          <p14:tracePt t="23813" x="3916363" y="3697288"/>
          <p14:tracePt t="23821" x="3916363" y="3798888"/>
          <p14:tracePt t="23826" x="3890963" y="3892550"/>
          <p14:tracePt t="23834" x="3883025" y="3960813"/>
          <p14:tracePt t="23841" x="3848100" y="4037013"/>
          <p14:tracePt t="23848" x="3822700" y="4087813"/>
          <p14:tracePt t="23856" x="3797300" y="4121150"/>
          <p14:tracePt t="23862" x="3781425" y="4146550"/>
          <p14:tracePt t="23869" x="3756025" y="4156075"/>
          <p14:tracePt t="23875" x="3721100" y="4181475"/>
          <p14:tracePt t="23883" x="3662363" y="4206875"/>
          <p14:tracePt t="23891" x="3586163" y="4214813"/>
          <p14:tracePt t="23898" x="3475038" y="4206875"/>
          <p14:tracePt t="23904" x="3305175" y="4171950"/>
          <p14:tracePt t="23911" x="3033713" y="4037013"/>
          <p14:tracePt t="23919" x="2803525" y="3883025"/>
          <p14:tracePt t="23925" x="2600325" y="3748088"/>
          <p14:tracePt t="23932" x="2405063" y="3568700"/>
          <p14:tracePt t="23940" x="2293938" y="3441700"/>
          <p14:tracePt t="23947" x="2235200" y="3322638"/>
          <p14:tracePt t="23955" x="2174875" y="3221038"/>
          <p14:tracePt t="23960" x="2124075" y="3101975"/>
          <p14:tracePt t="23967" x="2090738" y="2940050"/>
          <p14:tracePt t="23975" x="2081213" y="2813050"/>
          <p14:tracePt t="23981" x="2081213" y="2693988"/>
          <p14:tracePt t="23988" x="2081213" y="2582863"/>
          <p14:tracePt t="23996" x="2081213" y="2498725"/>
          <p14:tracePt t="24004" x="2081213" y="2422525"/>
          <p14:tracePt t="24010" x="2090738" y="2362200"/>
          <p14:tracePt t="24017" x="2106613" y="2344738"/>
          <p14:tracePt t="24023" x="2124075" y="2311400"/>
          <p14:tracePt t="24031" x="2132013" y="2286000"/>
          <p14:tracePt t="24038" x="2141538" y="2268538"/>
          <p14:tracePt t="24045" x="2149475" y="2252663"/>
          <p14:tracePt t="24059" x="2174875" y="2243138"/>
          <p14:tracePt t="24066" x="2182813" y="2235200"/>
          <p14:tracePt t="24073" x="2235200" y="2217738"/>
          <p14:tracePt t="24080" x="2276475" y="2200275"/>
          <p14:tracePt t="24086" x="2370138" y="2184400"/>
          <p14:tracePt t="24095" x="2481263" y="2174875"/>
          <p14:tracePt t="24102" x="2625725" y="2174875"/>
          <p14:tracePt t="24108" x="2778125" y="2192338"/>
          <p14:tracePt t="24116" x="2914650" y="2243138"/>
          <p14:tracePt t="24123" x="3049588" y="2311400"/>
          <p14:tracePt t="24129" x="3168650" y="2413000"/>
          <p14:tracePt t="24137" x="3287713" y="2541588"/>
          <p14:tracePt t="24144" x="3406775" y="2719388"/>
          <p14:tracePt t="24151" x="3467100" y="2820988"/>
          <p14:tracePt t="24159" x="3500438" y="2914650"/>
          <p14:tracePt t="24165" x="3533775" y="3016250"/>
          <p14:tracePt t="24172" x="3543300" y="3127375"/>
          <p14:tracePt t="24179" x="3543300" y="3228975"/>
          <p14:tracePt t="24188" x="3543300" y="3330575"/>
          <p14:tracePt t="24191" x="3543300" y="3390900"/>
          <p14:tracePt t="24200" x="3533775" y="3449638"/>
          <p14:tracePt t="24207" x="3533775" y="3492500"/>
          <p14:tracePt t="24214" x="3517900" y="3527425"/>
          <p14:tracePt t="24222" x="3508375" y="3552825"/>
          <p14:tracePt t="24228" x="3492500" y="3568700"/>
          <p14:tracePt t="24235" x="3475038" y="3578225"/>
          <p14:tracePt t="24242" x="3449638" y="3611563"/>
          <p14:tracePt t="24249" x="3398838" y="3646488"/>
          <p14:tracePt t="24256" x="3313113" y="3687763"/>
          <p14:tracePt t="24265" x="3194050" y="3713163"/>
          <p14:tracePt t="24271" x="2982913" y="3713163"/>
          <p14:tracePt t="24277" x="2701925" y="3671888"/>
          <p14:tracePt t="24285" x="2540000" y="3603625"/>
          <p14:tracePt t="24291" x="2379663" y="3527425"/>
          <p14:tracePt t="24298" x="2157413" y="3398838"/>
          <p14:tracePt t="24306" x="2022475" y="3263900"/>
          <p14:tracePt t="24313" x="1920875" y="3135313"/>
          <p14:tracePt t="24319" x="1868488" y="3016250"/>
          <p14:tracePt t="24327" x="1784350" y="2787650"/>
          <p14:tracePt t="24334" x="1758950" y="2643188"/>
          <p14:tracePt t="24342" x="1733550" y="2422525"/>
          <p14:tracePt t="24348" x="1733550" y="2243138"/>
          <p14:tracePt t="24356" x="1758950" y="1971675"/>
          <p14:tracePt t="24362" x="1801813" y="1801813"/>
          <p14:tracePt t="24369" x="1809750" y="1690688"/>
          <p14:tracePt t="24376" x="1843088" y="1571625"/>
          <p14:tracePt t="24383" x="1893888" y="1444625"/>
          <p14:tracePt t="24391" x="1936750" y="1333500"/>
          <p14:tracePt t="24397" x="1962150" y="1292225"/>
          <p14:tracePt t="24403" x="2005013" y="1223963"/>
          <p14:tracePt t="24411" x="2065338" y="1173163"/>
          <p14:tracePt t="24418" x="2098675" y="1147763"/>
          <p14:tracePt t="24425" x="2174875" y="1096963"/>
          <p14:tracePt t="24432" x="2260600" y="1087438"/>
          <p14:tracePt t="24440" x="2352675" y="1069975"/>
          <p14:tracePt t="24446" x="2446338" y="1069975"/>
          <p14:tracePt t="24454" x="2616200" y="1069975"/>
          <p14:tracePt t="24460" x="2955925" y="1130300"/>
          <p14:tracePt t="24468" x="3363913" y="1266825"/>
          <p14:tracePt t="24475" x="3644900" y="1401763"/>
          <p14:tracePt t="24482" x="3908425" y="1581150"/>
          <p14:tracePt t="24488" x="4146550" y="1766888"/>
          <p14:tracePt t="24496" x="4392613" y="1997075"/>
          <p14:tracePt t="24505" x="4494213" y="2098675"/>
          <p14:tracePt t="24508" x="4570413" y="2235200"/>
          <p14:tracePt t="24517" x="4630738" y="2438400"/>
          <p14:tracePt t="24524" x="4638675" y="2582863"/>
          <p14:tracePt t="24532" x="4638675" y="2693988"/>
          <p14:tracePt t="24538" x="4613275" y="2838450"/>
          <p14:tracePt t="24545" x="4545013" y="3025775"/>
          <p14:tracePt t="24552" x="4476750" y="3144838"/>
          <p14:tracePt t="24559" x="4400550" y="3254375"/>
          <p14:tracePt t="24566" x="4332288" y="3355975"/>
          <p14:tracePt t="24573" x="4256088" y="3424238"/>
          <p14:tracePt t="24580" x="4187825" y="3475038"/>
          <p14:tracePt t="24590" x="4121150" y="3517900"/>
          <p14:tracePt t="24594" x="4078288" y="3552825"/>
          <p14:tracePt t="24601" x="3959225" y="3586163"/>
          <p14:tracePt t="24609" x="3814763" y="3611563"/>
          <p14:tracePt t="24615" x="3713163" y="3619500"/>
          <p14:tracePt t="24625" x="3594100" y="3619500"/>
          <p14:tracePt t="24629" x="3373438" y="3619500"/>
          <p14:tracePt t="24638" x="3178175" y="3586163"/>
          <p14:tracePt t="24644" x="2940050" y="3560763"/>
          <p14:tracePt t="24650" x="2659063" y="3527425"/>
          <p14:tracePt t="24658" x="2319338" y="3433763"/>
          <p14:tracePt t="24665" x="2124075" y="3390900"/>
          <p14:tracePt t="24672" x="1885950" y="3314700"/>
          <p14:tracePt t="24679" x="1733550" y="3246438"/>
          <p14:tracePt t="24688" x="1614488" y="3203575"/>
          <p14:tracePt t="24693" x="1528763" y="3135313"/>
          <p14:tracePt t="24700" x="1427163" y="3067050"/>
          <p14:tracePt t="24707" x="1333500" y="2974975"/>
          <p14:tracePt t="24714" x="1249363" y="2881313"/>
          <p14:tracePt t="24722" x="1181100" y="2787650"/>
          <p14:tracePt t="24728" x="1112838" y="2651125"/>
          <p14:tracePt t="24737" x="1062038" y="2524125"/>
          <p14:tracePt t="24744" x="1028700" y="2422525"/>
          <p14:tracePt t="24749" x="976313" y="2209800"/>
          <p14:tracePt t="24757" x="917575" y="2005013"/>
          <p14:tracePt t="24763" x="892175" y="1860550"/>
          <p14:tracePt t="24772" x="815975" y="1589088"/>
          <p14:tracePt t="25057" x="577850" y="1385888"/>
          <p14:tracePt t="25064" x="331788" y="1155700"/>
          <p14:tracePt t="25070" x="161925" y="99377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B9F3C-A0CB-49E4-82D4-5A219B0ED620}"/>
              </a:ext>
            </a:extLst>
          </p:cNvPr>
          <p:cNvSpPr txBox="1"/>
          <p:nvPr/>
        </p:nvSpPr>
        <p:spPr>
          <a:xfrm>
            <a:off x="786881" y="2174032"/>
            <a:ext cx="106182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Please provide your thoughts and suggestions for this project. </a:t>
            </a:r>
          </a:p>
          <a:p>
            <a:pPr algn="ctr"/>
            <a:r>
              <a:rPr lang="en-I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It is beneficial to my skill improvement. </a:t>
            </a:r>
          </a:p>
          <a:p>
            <a:pPr algn="ctr"/>
            <a:r>
              <a:rPr lang="en-I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Many thanks</a:t>
            </a:r>
          </a:p>
        </p:txBody>
      </p:sp>
    </p:spTree>
    <p:extLst>
      <p:ext uri="{BB962C8B-B14F-4D97-AF65-F5344CB8AC3E}">
        <p14:creationId xmlns:p14="http://schemas.microsoft.com/office/powerpoint/2010/main" val="94428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6FE5C1-B6AF-4782-8CC8-18AB108EEF86}"/>
              </a:ext>
            </a:extLst>
          </p:cNvPr>
          <p:cNvSpPr/>
          <p:nvPr/>
        </p:nvSpPr>
        <p:spPr>
          <a:xfrm>
            <a:off x="78923" y="703262"/>
            <a:ext cx="5491454" cy="4610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Dim customer: Data related to customers.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Dim product: Data related to products.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Fact gross price: The gross price of each product.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Fact_manufacturing_cost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: Manufacturing cost of each product during production.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Fact_pre_invoice_deduction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: Pre-invoice deduction of each product.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Fact_sales_monthly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: This table contains monthly sales of each product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D686F34-56E7-4123-BFBC-F2AE3A63C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7221FF-48B5-4A15-A211-251DEBCCC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83" y="1428256"/>
            <a:ext cx="6502417" cy="4001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E68897-29D1-489F-BA08-DEA34A1D6675}"/>
              </a:ext>
            </a:extLst>
          </p:cNvPr>
          <p:cNvSpPr txBox="1"/>
          <p:nvPr/>
        </p:nvSpPr>
        <p:spPr>
          <a:xfrm>
            <a:off x="5676181" y="1011833"/>
            <a:ext cx="189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model: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58453-ACF9-43B2-BF64-27347532F7D2}"/>
              </a:ext>
            </a:extLst>
          </p:cNvPr>
          <p:cNvSpPr/>
          <p:nvPr/>
        </p:nvSpPr>
        <p:spPr>
          <a:xfrm>
            <a:off x="78923" y="622512"/>
            <a:ext cx="5724644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The given relational database consists of 6 tables:</a:t>
            </a:r>
          </a:p>
        </p:txBody>
      </p:sp>
    </p:spTree>
    <p:extLst>
      <p:ext uri="{BB962C8B-B14F-4D97-AF65-F5344CB8AC3E}">
        <p14:creationId xmlns:p14="http://schemas.microsoft.com/office/powerpoint/2010/main" val="40641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05"/>
    </mc:Choice>
    <mc:Fallback xmlns="">
      <p:transition spd="slow" advTm="24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B5B128-7D7C-410C-A96B-A0B7D667B142}"/>
              </a:ext>
            </a:extLst>
          </p:cNvPr>
          <p:cNvSpPr txBox="1"/>
          <p:nvPr/>
        </p:nvSpPr>
        <p:spPr>
          <a:xfrm>
            <a:off x="373224" y="682680"/>
            <a:ext cx="5019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PC - Personal computer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 &amp; S - Network and Storage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 &amp; A – Peripherals and Accessories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EDC44-5AEF-4E0F-B2A7-AC47334D69B0}"/>
              </a:ext>
            </a:extLst>
          </p:cNvPr>
          <p:cNvSpPr txBox="1"/>
          <p:nvPr/>
        </p:nvSpPr>
        <p:spPr>
          <a:xfrm>
            <a:off x="93306" y="173389"/>
            <a:ext cx="924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10000"/>
                  </a:schemeClr>
                </a:solidFill>
              </a:rPr>
              <a:t>AtliQ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 Hardware division of products: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1A33C-67EA-4B5B-8AD2-2EBC75BAC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2346835"/>
            <a:ext cx="3572233" cy="2386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B540C-1BBC-4255-9A74-2A41F8E47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36" y="2383326"/>
            <a:ext cx="4343400" cy="1156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6D66E-9A30-486E-BE76-85C2C3A32E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9711"/>
          <a:stretch/>
        </p:blipFill>
        <p:spPr>
          <a:xfrm>
            <a:off x="202164" y="2383326"/>
            <a:ext cx="3572233" cy="1772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E1CC6C-88B3-4C3F-8913-4D33F847C05E}"/>
              </a:ext>
            </a:extLst>
          </p:cNvPr>
          <p:cNvSpPr txBox="1"/>
          <p:nvPr/>
        </p:nvSpPr>
        <p:spPr>
          <a:xfrm>
            <a:off x="93306" y="5121724"/>
            <a:ext cx="924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There are 2 segments with 4 category of product in PC. 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F85EB-F14D-4511-A740-966498936922}"/>
              </a:ext>
            </a:extLst>
          </p:cNvPr>
          <p:cNvSpPr txBox="1"/>
          <p:nvPr/>
        </p:nvSpPr>
        <p:spPr>
          <a:xfrm>
            <a:off x="93306" y="5488328"/>
            <a:ext cx="924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There are 2 segments with 7 category of product in P &amp; A. 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88A01E-5180-4E1F-825A-7005C9874FFC}"/>
              </a:ext>
            </a:extLst>
          </p:cNvPr>
          <p:cNvSpPr txBox="1"/>
          <p:nvPr/>
        </p:nvSpPr>
        <p:spPr>
          <a:xfrm>
            <a:off x="93306" y="5850677"/>
            <a:ext cx="924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There are 2 segments with 3 category of product in N &amp; S. 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8DB644E-76C4-481F-B482-7415DDE41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3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18"/>
    </mc:Choice>
    <mc:Fallback xmlns="">
      <p:transition spd="slow" advTm="50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2C584F-DB40-458A-A156-EFAD575F2F2F}"/>
              </a:ext>
            </a:extLst>
          </p:cNvPr>
          <p:cNvSpPr/>
          <p:nvPr/>
        </p:nvSpPr>
        <p:spPr>
          <a:xfrm>
            <a:off x="404559" y="1393929"/>
            <a:ext cx="5691441" cy="8652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94E28-71E7-4FEB-898C-3E123A53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64" y="247444"/>
            <a:ext cx="9404723" cy="865216"/>
          </a:xfrm>
        </p:spPr>
        <p:txBody>
          <a:bodyPr/>
          <a:lstStyle/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1. Provide the list of markets in which customer "Atliq Exclusive" operates its business in the APAC region.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F4C8E-67CF-4E1E-B14F-D34B948F7E61}"/>
              </a:ext>
            </a:extLst>
          </p:cNvPr>
          <p:cNvSpPr txBox="1"/>
          <p:nvPr/>
        </p:nvSpPr>
        <p:spPr>
          <a:xfrm>
            <a:off x="216902" y="4975849"/>
            <a:ext cx="6358494" cy="1706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INSIGHTS </a:t>
            </a:r>
          </a:p>
          <a:p>
            <a:endParaRPr lang="en-US" sz="1100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In the APAC region, 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"</a:t>
            </a:r>
            <a:r>
              <a:rPr lang="en-IN" dirty="0" err="1">
                <a:solidFill>
                  <a:schemeClr val="accent2">
                    <a:lumMod val="10000"/>
                  </a:schemeClr>
                </a:solidFill>
              </a:rPr>
              <a:t>Atliq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Exclusive" operates its business in 8 different countries. The markets are </a:t>
            </a:r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India, Indonesia, Japan, Philippines, South Korea, Australia, New Zealand, and Bangladesh.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A8649-082C-4A3D-AFC8-51183FFEE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A74CEE-2C31-4475-B27A-159B6E519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98" y="1393201"/>
            <a:ext cx="5523400" cy="521735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5FC2069-3E20-4A69-B5B1-F1D9E6F4B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2026" b="-1"/>
          <a:stretch/>
        </p:blipFill>
        <p:spPr>
          <a:xfrm>
            <a:off x="1057276" y="2698526"/>
            <a:ext cx="2825196" cy="211159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7AB19C-E23D-4ED3-A4C8-CF42E90B6E0A}"/>
              </a:ext>
            </a:extLst>
          </p:cNvPr>
          <p:cNvSpPr/>
          <p:nvPr/>
        </p:nvSpPr>
        <p:spPr>
          <a:xfrm>
            <a:off x="479396" y="15186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select distinct market, customer, region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dim_customer</a:t>
            </a:r>
            <a:r>
              <a:rPr lang="en-IN" dirty="0">
                <a:latin typeface="Gill Sans MT Condensed" panose="020B0506020104020203" pitchFamily="34" charset="0"/>
              </a:rPr>
              <a:t> where customer = '</a:t>
            </a:r>
            <a:r>
              <a:rPr lang="en-IN" dirty="0" err="1">
                <a:latin typeface="Gill Sans MT Condensed" panose="020B0506020104020203" pitchFamily="34" charset="0"/>
              </a:rPr>
              <a:t>Atliq</a:t>
            </a:r>
            <a:r>
              <a:rPr lang="en-IN" dirty="0">
                <a:latin typeface="Gill Sans MT Condensed" panose="020B0506020104020203" pitchFamily="34" charset="0"/>
              </a:rPr>
              <a:t> Exclusive' and region = 'APAC';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958F6F-1B2D-4ABA-997F-63643CDC65A5}"/>
              </a:ext>
            </a:extLst>
          </p:cNvPr>
          <p:cNvSpPr txBox="1"/>
          <p:nvPr/>
        </p:nvSpPr>
        <p:spPr>
          <a:xfrm>
            <a:off x="216902" y="1028867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3E6C0-33C7-4FE4-AC78-505A1C60E78B}"/>
              </a:ext>
            </a:extLst>
          </p:cNvPr>
          <p:cNvSpPr txBox="1"/>
          <p:nvPr/>
        </p:nvSpPr>
        <p:spPr>
          <a:xfrm>
            <a:off x="216902" y="2355748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Output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DE4125B-9A4F-42DD-ADA0-5B411F17D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3"/>
    </mc:Choice>
    <mc:Fallback xmlns="">
      <p:transition spd="slow" advTm="44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14" x="4324350" y="3144838"/>
          <p14:tracePt t="6368" x="4400550" y="2914650"/>
          <p14:tracePt t="6375" x="4503738" y="2625725"/>
          <p14:tracePt t="6382" x="4621213" y="2379663"/>
          <p14:tracePt t="6390" x="4681538" y="2243138"/>
          <p14:tracePt t="6398" x="4818063" y="2005013"/>
          <p14:tracePt t="6404" x="4945063" y="1776413"/>
          <p14:tracePt t="6411" x="5054600" y="1606550"/>
          <p14:tracePt t="6417" x="5148263" y="1462088"/>
          <p14:tracePt t="6424" x="5276850" y="1308100"/>
          <p14:tracePt t="6432" x="5386388" y="1155700"/>
          <p14:tracePt t="6439" x="5480050" y="1062038"/>
          <p14:tracePt t="6446" x="5573713" y="977900"/>
          <p14:tracePt t="6453" x="5700713" y="866775"/>
          <p14:tracePt t="6460" x="5905500" y="704850"/>
          <p14:tracePt t="6468" x="6083300" y="595313"/>
          <p14:tracePt t="6473" x="6278563" y="466725"/>
          <p14:tracePt t="6481" x="6499225" y="357188"/>
          <p14:tracePt t="6490" x="6737350" y="263525"/>
          <p14:tracePt t="6496" x="6881813" y="187325"/>
          <p14:tracePt t="6503" x="7051675" y="136525"/>
          <p14:tracePt t="6511" x="7204075" y="85725"/>
          <p14:tracePt t="6516" x="7383463" y="25400"/>
          <p14:tracePt t="11823" x="7867650" y="33338"/>
          <p14:tracePt t="11828" x="7791450" y="101600"/>
          <p14:tracePt t="11834" x="7697788" y="212725"/>
          <p14:tracePt t="11841" x="7518400" y="400050"/>
          <p14:tracePt t="11848" x="7332663" y="595313"/>
          <p14:tracePt t="11856" x="7059613" y="917575"/>
          <p14:tracePt t="11863" x="6881813" y="1130300"/>
          <p14:tracePt t="11870" x="6797675" y="1249363"/>
          <p14:tracePt t="11877" x="6694488" y="1376363"/>
          <p14:tracePt t="11884" x="6592888" y="1520825"/>
          <p14:tracePt t="11893" x="6516688" y="1631950"/>
          <p14:tracePt t="11898" x="6430963" y="1766888"/>
          <p14:tracePt t="11905" x="6311900" y="1938338"/>
          <p14:tracePt t="11912" x="6227763" y="2055813"/>
          <p14:tracePt t="11919" x="6126163" y="2217738"/>
          <p14:tracePt t="11924" x="6049963" y="2336800"/>
          <p14:tracePt t="11932" x="5981700" y="2473325"/>
          <p14:tracePt t="11941" x="5905500" y="2592388"/>
          <p14:tracePt t="11947" x="5862638" y="2693988"/>
          <p14:tracePt t="11957" x="5802313" y="2787650"/>
          <p14:tracePt t="11961" x="5735638" y="2922588"/>
          <p14:tracePt t="11972" x="5641975" y="3067050"/>
          <p14:tracePt t="11977" x="5573713" y="3144838"/>
          <p14:tracePt t="11983" x="5530850" y="3221038"/>
          <p14:tracePt t="11989" x="5480050" y="3297238"/>
          <p14:tracePt t="11997" x="5437188" y="3373438"/>
          <p14:tracePt t="12004" x="5411788" y="3424238"/>
          <p14:tracePt t="12011" x="5394325" y="3449638"/>
          <p14:tracePt t="12018" x="5386388" y="3475038"/>
          <p14:tracePt t="12024" x="5368925" y="3492500"/>
          <p14:tracePt t="12030" x="5360988" y="3509963"/>
          <p14:tracePt t="12040" x="5353050" y="3527425"/>
          <p14:tracePt t="12045" x="5353050" y="3535363"/>
          <p14:tracePt t="12053" x="5343525" y="3543300"/>
          <p14:tracePt t="12062" x="5335588" y="3560763"/>
          <p14:tracePt t="12068" x="5327650" y="3578225"/>
          <p14:tracePt t="12075" x="5318125" y="3586163"/>
          <p14:tracePt t="12081" x="5318125" y="3594100"/>
          <p14:tracePt t="12091" x="5310188" y="3611563"/>
          <p14:tracePt t="12095" x="5302250" y="3619500"/>
          <p14:tracePt t="12101" x="5284788" y="3629025"/>
          <p14:tracePt t="12108" x="5276850" y="3654425"/>
          <p14:tracePt t="12119" x="5276850" y="3671888"/>
          <p14:tracePt t="12130" x="5259388" y="3679825"/>
          <p14:tracePt t="12140" x="5249863" y="3697288"/>
          <p14:tracePt t="12145" x="5241925" y="3705225"/>
          <p14:tracePt t="12150" x="5241925" y="3713163"/>
          <p14:tracePt t="12159" x="5233988" y="3722688"/>
          <p14:tracePt t="12166" x="5216525" y="3730625"/>
          <p14:tracePt t="12174" x="5216525" y="3738563"/>
          <p14:tracePt t="12180" x="5199063" y="3756025"/>
          <p14:tracePt t="12191" x="5191125" y="3756025"/>
          <p14:tracePt t="12195" x="5183188" y="3773488"/>
          <p14:tracePt t="12200" x="5165725" y="3790950"/>
          <p14:tracePt t="12206" x="5157788" y="3798888"/>
          <p14:tracePt t="12216" x="5140325" y="3806825"/>
          <p14:tracePt t="12225" x="5132388" y="3824288"/>
          <p14:tracePt t="12229" x="5114925" y="3832225"/>
          <p14:tracePt t="12237" x="5097463" y="3849688"/>
          <p14:tracePt t="12250" x="5080000" y="3867150"/>
          <p14:tracePt t="12258" x="5064125" y="3883025"/>
          <p14:tracePt t="12263" x="5046663" y="3892550"/>
          <p14:tracePt t="12274" x="5029200" y="3900488"/>
          <p14:tracePt t="12278" x="5013325" y="3908425"/>
          <p14:tracePt t="12286" x="4995863" y="3917950"/>
          <p14:tracePt t="12291" x="4987925" y="3925888"/>
          <p14:tracePt t="12300" x="4978400" y="3925888"/>
          <p14:tracePt t="12308" x="4962525" y="3935413"/>
          <p14:tracePt t="12312" x="4953000" y="3951288"/>
          <p14:tracePt t="12321" x="4945063" y="3951288"/>
          <p14:tracePt t="12328" x="4935538" y="3951288"/>
          <p14:tracePt t="12335" x="4927600" y="3951288"/>
          <p14:tracePt t="12341" x="4919663" y="3960813"/>
          <p14:tracePt t="12347" x="4910138" y="3968750"/>
          <p14:tracePt t="12363" x="4902200" y="3968750"/>
          <p14:tracePt t="12370" x="4894263" y="3968750"/>
          <p14:tracePt t="12378" x="4884738" y="3968750"/>
          <p14:tracePt t="12384" x="4884738" y="3976688"/>
          <p14:tracePt t="12398" x="4876800" y="3976688"/>
          <p14:tracePt t="28548" x="4876800" y="3951288"/>
          <p14:tracePt t="28555" x="4876800" y="3883025"/>
          <p14:tracePt t="28562" x="4902200" y="3756025"/>
          <p14:tracePt t="28568" x="4962525" y="3543300"/>
          <p14:tracePt t="28576" x="5089525" y="3221038"/>
          <p14:tracePt t="28584" x="5259388" y="2855913"/>
          <p14:tracePt t="28593" x="5378450" y="2660650"/>
          <p14:tracePt t="28596" x="5565775" y="2344738"/>
          <p14:tracePt t="28605" x="5735638" y="2090738"/>
          <p14:tracePt t="28612" x="5972175" y="1819275"/>
          <p14:tracePt t="28618" x="6235700" y="1512888"/>
          <p14:tracePt t="28625" x="6483350" y="1266825"/>
          <p14:tracePt t="28633" x="6669088" y="1096963"/>
          <p14:tracePt t="28639" x="6967538" y="849313"/>
          <p14:tracePt t="28647" x="7229475" y="679450"/>
          <p14:tracePt t="28657" x="7426325" y="552450"/>
          <p14:tracePt t="28660" x="7621588" y="466725"/>
          <p14:tracePt t="28668" x="7842250" y="357188"/>
          <p14:tracePt t="28675" x="8012113" y="306388"/>
          <p14:tracePt t="28683" x="8189913" y="246063"/>
          <p14:tracePt t="28689" x="8410575" y="220663"/>
          <p14:tracePt t="28696" x="8666163" y="220663"/>
          <p14:tracePt t="28703" x="8912225" y="230188"/>
          <p14:tracePt t="28710" x="9209088" y="263525"/>
          <p14:tracePt t="28717" x="9523413" y="331788"/>
          <p14:tracePt t="28725" x="9898063" y="458788"/>
          <p14:tracePt t="28732" x="10118725" y="552450"/>
          <p14:tracePt t="28740" x="10425113" y="739775"/>
          <p14:tracePt t="28746" x="10696575" y="935038"/>
          <p14:tracePt t="28752" x="10790238" y="1028700"/>
          <p14:tracePt t="28759" x="10891838" y="1122363"/>
          <p14:tracePt t="28766" x="11028363" y="1282700"/>
          <p14:tracePt t="28774" x="11163300" y="1419225"/>
          <p14:tracePt t="28781" x="11291888" y="1581150"/>
          <p14:tracePt t="28787" x="11350625" y="1682750"/>
          <p14:tracePt t="28797" x="11436350" y="1852613"/>
          <p14:tracePt t="28802" x="11512550" y="2014538"/>
          <p14:tracePt t="28810" x="11571288" y="2192338"/>
          <p14:tracePt t="28817" x="11606213" y="2362200"/>
          <p14:tracePt t="28824" x="11647488" y="2532063"/>
          <p14:tracePt t="28830" x="11664950" y="2770188"/>
          <p14:tracePt t="28840" x="11682413" y="3101975"/>
          <p14:tracePt t="28845" x="11682413" y="3254375"/>
          <p14:tracePt t="28851" x="11674475" y="3365500"/>
          <p14:tracePt t="28860" x="11647488" y="3527425"/>
          <p14:tracePt t="28865" x="11614150" y="3697288"/>
          <p14:tracePt t="28874" x="11545888" y="3849688"/>
          <p14:tracePt t="28878" x="11503025" y="3968750"/>
          <p14:tracePt t="28887" x="11410950" y="4130675"/>
          <p14:tracePt t="28896" x="11350625" y="4240213"/>
          <p14:tracePt t="28902" x="11266488" y="4368800"/>
          <p14:tracePt t="28908" x="11147425" y="4529138"/>
          <p14:tracePt t="28914" x="11036300" y="4630738"/>
          <p14:tracePt t="28923" x="10942638" y="4716463"/>
          <p14:tracePt t="28929" x="10848975" y="4784725"/>
          <p14:tracePt t="28936" x="10729913" y="4886325"/>
          <p14:tracePt t="28945" x="10612438" y="4954588"/>
          <p14:tracePt t="28950" x="10458450" y="5030788"/>
          <p14:tracePt t="28957" x="10364788" y="5091113"/>
          <p14:tracePt t="28972" x="10186988" y="5167313"/>
          <p14:tracePt t="28978" x="10110788" y="5200650"/>
          <p14:tracePt t="28985" x="10059988" y="5218113"/>
          <p14:tracePt t="28996" x="9974263" y="5251450"/>
          <p14:tracePt t="29002" x="9915525" y="5251450"/>
          <p14:tracePt t="29008" x="9872663" y="5251450"/>
          <p14:tracePt t="29013" x="9812338" y="5251450"/>
          <p14:tracePt t="29021" x="9728200" y="5251450"/>
          <p14:tracePt t="29028" x="9652000" y="5243513"/>
          <p14:tracePt t="29035" x="9575800" y="5218113"/>
          <p14:tracePt t="29042" x="9472613" y="5192713"/>
          <p14:tracePt t="29048" x="9363075" y="5157788"/>
          <p14:tracePt t="29056" x="9261475" y="5124450"/>
          <p14:tracePt t="29063" x="9167813" y="5091113"/>
          <p14:tracePt t="29069" x="9091613" y="5073650"/>
          <p14:tracePt t="29079" x="9048750" y="5056188"/>
          <p14:tracePt t="29085" x="9013825" y="5048250"/>
          <p14:tracePt t="29094" x="8980488" y="5030788"/>
          <p14:tracePt t="29099" x="8929688" y="5005388"/>
          <p14:tracePt t="29107" x="8886825" y="4997450"/>
          <p14:tracePt t="29111" x="8836025" y="4979988"/>
          <p14:tracePt t="29119" x="8777288" y="4962525"/>
          <p14:tracePt t="29128" x="8716963" y="4937125"/>
          <p14:tracePt t="29134" x="8674100" y="4911725"/>
          <p14:tracePt t="29142" x="8640763" y="4894263"/>
          <p14:tracePt t="29148" x="8589963" y="4878388"/>
          <p14:tracePt t="29157" x="8572500" y="4860925"/>
          <p14:tracePt t="29161" x="8555038" y="4852988"/>
          <p14:tracePt t="29168" x="8529638" y="4827588"/>
          <p14:tracePt t="29177" x="8504238" y="4818063"/>
          <p14:tracePt t="29183" x="8496300" y="4810125"/>
          <p14:tracePt t="29191" x="8478838" y="4792663"/>
          <p14:tracePt t="29196" x="8462963" y="4792663"/>
          <p14:tracePt t="29207" x="8445500" y="4767263"/>
          <p14:tracePt t="29211" x="8445500" y="4759325"/>
          <p14:tracePt t="29218" x="8428038" y="4749800"/>
          <p14:tracePt t="29226" x="8402638" y="4724400"/>
          <p14:tracePt t="29232" x="8385175" y="4724400"/>
          <p14:tracePt t="29241" x="8377238" y="4699000"/>
          <p14:tracePt t="29246" x="8359775" y="4683125"/>
          <p14:tracePt t="29253" x="8343900" y="4657725"/>
          <p14:tracePt t="29258" x="8318500" y="4630738"/>
          <p14:tracePt t="29268" x="8308975" y="4622800"/>
          <p14:tracePt t="29273" x="8301038" y="4605338"/>
          <p14:tracePt t="29280" x="8283575" y="4579938"/>
          <p14:tracePt t="29291" x="8275638" y="4554538"/>
          <p14:tracePt t="29295" x="8258175" y="4538663"/>
          <p14:tracePt t="29302" x="8240713" y="4521200"/>
          <p14:tracePt t="29310" x="8232775" y="4503738"/>
          <p14:tracePt t="29317" x="8207375" y="4486275"/>
          <p14:tracePt t="29323" x="8189913" y="4460875"/>
          <p14:tracePt t="29330" x="8189913" y="4452938"/>
          <p14:tracePt t="29340" x="8174038" y="4427538"/>
          <p14:tracePt t="29344" x="8156575" y="4402138"/>
          <p14:tracePt t="29352" x="8147050" y="4376738"/>
          <p14:tracePt t="29357" x="8131175" y="4359275"/>
          <p14:tracePt t="29365" x="8113713" y="4351338"/>
          <p14:tracePt t="29373" x="8113713" y="4333875"/>
          <p14:tracePt t="29380" x="8105775" y="4316413"/>
          <p14:tracePt t="29387" x="8096250" y="4308475"/>
          <p14:tracePt t="29396" x="8088313" y="4291013"/>
          <p14:tracePt t="29402" x="8088313" y="4283075"/>
          <p14:tracePt t="29406" x="8080375" y="4275138"/>
          <p14:tracePt t="29416" x="8070850" y="4257675"/>
          <p14:tracePt t="29423" x="8062913" y="4249738"/>
          <p14:tracePt t="29429" x="8062913" y="4240213"/>
          <p14:tracePt t="29443" x="8062913" y="4232275"/>
          <p14:tracePt t="29451" x="8054975" y="4224338"/>
          <p14:tracePt t="29456" x="8054975" y="4214813"/>
          <p14:tracePt t="29464" x="8054975" y="4206875"/>
          <p14:tracePt t="29473" x="8045450" y="4197350"/>
          <p14:tracePt t="29493" x="8045450" y="4189413"/>
          <p14:tracePt t="29506" x="8037513" y="4181475"/>
          <p14:tracePt t="29514" x="8037513" y="4171950"/>
          <p14:tracePt t="29534" x="8029575" y="4171950"/>
          <p14:tracePt t="29542" x="8029575" y="4164013"/>
          <p14:tracePt t="29563" x="8029575" y="4156075"/>
          <p14:tracePt t="29731" x="8029575" y="4164013"/>
          <p14:tracePt t="29816" x="8029575" y="4171950"/>
          <p14:tracePt t="29839" x="8020050" y="4171950"/>
          <p14:tracePt t="29880" x="8020050" y="4181475"/>
          <p14:tracePt t="29929" x="8020050" y="4189413"/>
          <p14:tracePt t="30098" x="8020050" y="4197350"/>
          <p14:tracePt t="30155" x="8012113" y="4197350"/>
          <p14:tracePt t="31895" x="7951788" y="4189413"/>
          <p14:tracePt t="31902" x="7867650" y="4171950"/>
          <p14:tracePt t="31909" x="7766050" y="4156075"/>
          <p14:tracePt t="31918" x="7662863" y="4121150"/>
          <p14:tracePt t="31923" x="7535863" y="4087813"/>
          <p14:tracePt t="31931" x="7400925" y="4052888"/>
          <p14:tracePt t="31938" x="7297738" y="4011613"/>
          <p14:tracePt t="31945" x="7213600" y="3986213"/>
          <p14:tracePt t="31952" x="7153275" y="3951288"/>
          <p14:tracePt t="31973" x="6992938" y="3875088"/>
          <p14:tracePt t="31981" x="6942138" y="3849688"/>
          <p14:tracePt t="31988" x="6907213" y="3824288"/>
          <p14:tracePt t="31995" x="6864350" y="3798888"/>
          <p14:tracePt t="32002" x="6848475" y="3790950"/>
          <p14:tracePt t="32007" x="6823075" y="3773488"/>
          <p14:tracePt t="32016" x="6797675" y="3756025"/>
          <p14:tracePt t="32023" x="6780213" y="3730625"/>
          <p14:tracePt t="32030" x="6762750" y="3705225"/>
          <p14:tracePt t="32036" x="6737350" y="3679825"/>
          <p14:tracePt t="32044" x="6711950" y="3646488"/>
          <p14:tracePt t="32051" x="6686550" y="3594100"/>
          <p14:tracePt t="32057" x="6661150" y="3517900"/>
          <p14:tracePt t="32064" x="6618288" y="3424238"/>
          <p14:tracePt t="32074" x="6592888" y="3314700"/>
          <p14:tracePt t="32080" x="6567488" y="3228975"/>
          <p14:tracePt t="32086" x="6550025" y="3094038"/>
          <p14:tracePt t="32093" x="6524625" y="3008313"/>
          <p14:tracePt t="32100" x="6516688" y="2922588"/>
          <p14:tracePt t="32107" x="6516688" y="2863850"/>
          <p14:tracePt t="32114" x="6516688" y="2778125"/>
          <p14:tracePt t="32123" x="6516688" y="2693988"/>
          <p14:tracePt t="32129" x="6516688" y="2651125"/>
          <p14:tracePt t="32135" x="6516688" y="2592388"/>
          <p14:tracePt t="32142" x="6516688" y="2532063"/>
          <p14:tracePt t="32149" x="6516688" y="2473325"/>
          <p14:tracePt t="32156" x="6516688" y="2430463"/>
          <p14:tracePt t="32163" x="6524625" y="2397125"/>
          <p14:tracePt t="32173" x="6524625" y="2354263"/>
          <p14:tracePt t="32178" x="6524625" y="2328863"/>
          <p14:tracePt t="32185" x="6524625" y="2319338"/>
          <p14:tracePt t="32192" x="6524625" y="2303463"/>
          <p14:tracePt t="32199" x="6524625" y="2286000"/>
          <p14:tracePt t="32207" x="6524625" y="2278063"/>
          <p14:tracePt t="32213" x="6524625" y="2260600"/>
          <p14:tracePt t="32220" x="6524625" y="2252663"/>
          <p14:tracePt t="32227" x="6524625" y="2235200"/>
          <p14:tracePt t="32234" x="6524625" y="2227263"/>
          <p14:tracePt t="32239" x="6524625" y="2217738"/>
          <p14:tracePt t="32248" x="6516688" y="2200275"/>
          <p14:tracePt t="32257" x="6516688" y="2192338"/>
          <p14:tracePt t="32269" x="6516688" y="2184400"/>
          <p14:tracePt t="32277" x="6516688" y="2174875"/>
          <p14:tracePt t="32284" x="6508750" y="2166938"/>
          <p14:tracePt t="32297" x="6508750" y="2159000"/>
          <p14:tracePt t="32306" x="6499225" y="2149475"/>
          <p14:tracePt t="32318" x="6499225" y="2141538"/>
          <p14:tracePt t="32326" x="6491288" y="2124075"/>
          <p14:tracePt t="32346" x="6491288" y="2108200"/>
          <p14:tracePt t="32356" x="6491288" y="2098675"/>
          <p14:tracePt t="32368" x="6491288" y="2090738"/>
          <p14:tracePt t="32375" x="6491288" y="2082800"/>
          <p14:tracePt t="32383" x="6491288" y="2073275"/>
          <p14:tracePt t="32396" x="6491288" y="2065338"/>
          <p14:tracePt t="32403" x="6491288" y="2055813"/>
          <p14:tracePt t="32411" x="6491288" y="2047875"/>
          <p14:tracePt t="32423" x="6483350" y="2039938"/>
          <p14:tracePt t="32432" x="6483350" y="2030413"/>
          <p14:tracePt t="32445" x="6483350" y="2022475"/>
          <p14:tracePt t="32460" x="6483350" y="2014538"/>
          <p14:tracePt t="32467" x="6473825" y="2014538"/>
          <p14:tracePt t="32473" x="6473825" y="2005013"/>
          <p14:tracePt t="32490" x="6473825" y="1997075"/>
          <p14:tracePt t="32494" x="6473825" y="1989138"/>
          <p14:tracePt t="32502" x="6465888" y="1989138"/>
          <p14:tracePt t="32507" x="6465888" y="1979613"/>
          <p14:tracePt t="32516" x="6465888" y="1971675"/>
          <p14:tracePt t="32524" x="6465888" y="1963738"/>
          <p14:tracePt t="32530" x="6465888" y="1954213"/>
          <p14:tracePt t="32539" x="6465888" y="1946275"/>
          <p14:tracePt t="32552" x="6465888" y="1938338"/>
          <p14:tracePt t="32559" x="6465888" y="1928813"/>
          <p14:tracePt t="32573" x="6465888" y="1920875"/>
          <p14:tracePt t="32579" x="6465888" y="1911350"/>
          <p14:tracePt t="32586" x="6465888" y="1903413"/>
          <p14:tracePt t="32601" x="6465888" y="1885950"/>
          <p14:tracePt t="32606" x="6465888" y="1870075"/>
          <p14:tracePt t="32614" x="6473825" y="1870075"/>
          <p14:tracePt t="32624" x="6473825" y="1860550"/>
          <p14:tracePt t="32628" x="6473825" y="1852613"/>
          <p14:tracePt t="32635" x="6483350" y="1844675"/>
          <p14:tracePt t="32644" x="6483350" y="1835150"/>
          <p14:tracePt t="32651" x="6483350" y="1819275"/>
          <p14:tracePt t="32657" x="6499225" y="1809750"/>
          <p14:tracePt t="32673" x="6508750" y="1793875"/>
          <p14:tracePt t="32678" x="6524625" y="1784350"/>
          <p14:tracePt t="32685" x="6534150" y="1776413"/>
          <p14:tracePt t="32694" x="6550025" y="1751013"/>
          <p14:tracePt t="32699" x="6567488" y="1751013"/>
          <p14:tracePt t="32707" x="6584950" y="1725613"/>
          <p14:tracePt t="32713" x="6592888" y="1716088"/>
          <p14:tracePt t="32720" x="6618288" y="1700213"/>
          <p14:tracePt t="32728" x="6635750" y="1682750"/>
          <p14:tracePt t="32735" x="6653213" y="1682750"/>
          <p14:tracePt t="32744" x="6669088" y="1665288"/>
          <p14:tracePt t="32749" x="6686550" y="1657350"/>
          <p14:tracePt t="32756" x="6711950" y="1639888"/>
          <p14:tracePt t="32762" x="6729413" y="1631950"/>
          <p14:tracePt t="32770" x="6754813" y="1606550"/>
          <p14:tracePt t="32776" x="6788150" y="1597025"/>
          <p14:tracePt t="32782" x="6805613" y="1571625"/>
          <p14:tracePt t="32790" x="6838950" y="1563688"/>
          <p14:tracePt t="32798" x="6881813" y="1538288"/>
          <p14:tracePt t="32807" x="6958013" y="1504950"/>
          <p14:tracePt t="32812" x="6983413" y="1495425"/>
          <p14:tracePt t="32818" x="7051675" y="1470025"/>
          <p14:tracePt t="32826" x="7094538" y="1444625"/>
          <p14:tracePt t="32835" x="7162800" y="1427163"/>
          <p14:tracePt t="32841" x="7204075" y="1419225"/>
          <p14:tracePt t="32848" x="7256463" y="1401763"/>
          <p14:tracePt t="32857" x="7315200" y="1376363"/>
          <p14:tracePt t="32861" x="7358063" y="1368425"/>
          <p14:tracePt t="32866" x="7408863" y="1360488"/>
          <p14:tracePt t="32876" x="7451725" y="1343025"/>
          <p14:tracePt t="32882" x="7527925" y="1317625"/>
          <p14:tracePt t="32892" x="7629525" y="1282700"/>
          <p14:tracePt t="32897" x="7731125" y="1266825"/>
          <p14:tracePt t="32903" x="7900988" y="1216025"/>
          <p14:tracePt t="32912" x="7986713" y="1181100"/>
          <p14:tracePt t="32917" x="8105775" y="1147763"/>
          <p14:tracePt t="32925" x="8207375" y="1130300"/>
          <p14:tracePt t="32931" x="8283575" y="1112838"/>
          <p14:tracePt t="32940" x="8343900" y="1104900"/>
          <p14:tracePt t="32946" x="8410575" y="1087438"/>
          <p14:tracePt t="32960" x="8478838" y="1069975"/>
          <p14:tracePt t="32966" x="8513763" y="1069975"/>
          <p14:tracePt t="32974" x="8529638" y="1069975"/>
          <p14:tracePt t="32981" x="8555038" y="1062038"/>
          <p14:tracePt t="32990" x="8572500" y="1062038"/>
          <p14:tracePt t="32994" x="8589963" y="1062038"/>
          <p14:tracePt t="33002" x="8605838" y="1054100"/>
          <p14:tracePt t="33010" x="8615363" y="1054100"/>
          <p14:tracePt t="33016" x="8623300" y="1044575"/>
          <p14:tracePt t="33023" x="8632825" y="1044575"/>
          <p14:tracePt t="33030" x="8648700" y="1044575"/>
          <p14:tracePt t="33040" x="8666163" y="1044575"/>
          <p14:tracePt t="33044" x="8674100" y="1036638"/>
          <p14:tracePt t="33051" x="8691563" y="1036638"/>
          <p14:tracePt t="33057" x="8699500" y="1028700"/>
          <p14:tracePt t="33072" x="8709025" y="1028700"/>
          <p14:tracePt t="33079" x="8716963" y="1028700"/>
          <p14:tracePt t="33087" x="8724900" y="1028700"/>
          <p14:tracePt t="33106" x="8734425" y="1028700"/>
          <p14:tracePt t="33122" x="8742363" y="1028700"/>
          <p14:tracePt t="33749" x="8750300" y="1036638"/>
          <p14:tracePt t="33756" x="8767763" y="1062038"/>
          <p14:tracePt t="33763" x="8793163" y="1087438"/>
          <p14:tracePt t="33769" x="8818563" y="1112838"/>
          <p14:tracePt t="33776" x="8836025" y="1130300"/>
          <p14:tracePt t="33783" x="8853488" y="1147763"/>
          <p14:tracePt t="33789" x="8861425" y="1173163"/>
          <p14:tracePt t="33798" x="8878888" y="1181100"/>
          <p14:tracePt t="33806" x="8894763" y="1206500"/>
          <p14:tracePt t="33810" x="8921750" y="1216025"/>
          <p14:tracePt t="33819" x="8937625" y="1223963"/>
          <p14:tracePt t="33827" x="8947150" y="1231900"/>
          <p14:tracePt t="33832" x="8955088" y="1249363"/>
          <p14:tracePt t="33840" x="8963025" y="1257300"/>
          <p14:tracePt t="33847" x="8972550" y="1257300"/>
          <p14:tracePt t="33857" x="8972550" y="1266825"/>
          <p14:tracePt t="33861" x="8980488" y="1274763"/>
          <p14:tracePt t="33866" x="8988425" y="1282700"/>
          <p14:tracePt t="33881" x="9005888" y="1292225"/>
          <p14:tracePt t="33890" x="9005888" y="1300163"/>
          <p14:tracePt t="33895" x="9013825" y="1308100"/>
          <p14:tracePt t="33918" x="9023350" y="1317625"/>
          <p14:tracePt t="33926" x="9031288" y="1317625"/>
          <p14:tracePt t="33931" x="9039225" y="1325563"/>
          <p14:tracePt t="33946" x="9039225" y="1333500"/>
          <p14:tracePt t="33954" x="9048750" y="1333500"/>
          <p14:tracePt t="33960" x="9056688" y="1343025"/>
          <p14:tracePt t="33966" x="9056688" y="1350963"/>
          <p14:tracePt t="33981" x="9064625" y="1350963"/>
          <p14:tracePt t="33991" x="9074150" y="1350963"/>
          <p14:tracePt t="33995" x="9082088" y="1360488"/>
          <p14:tracePt t="34009" x="9082088" y="1368425"/>
          <p14:tracePt t="34030" x="9091613" y="1368425"/>
          <p14:tracePt t="34051" x="9099550" y="1376363"/>
          <p14:tracePt t="34066" x="9099550" y="1385888"/>
          <p14:tracePt t="34079" x="9099550" y="1393825"/>
          <p14:tracePt t="34094" x="9107488" y="1393825"/>
          <p14:tracePt t="34233" x="9107488" y="1401763"/>
          <p14:tracePt t="34388" x="9107488" y="1411288"/>
          <p14:tracePt t="34410" x="9107488" y="1419225"/>
          <p14:tracePt t="34445" x="9107488" y="1427163"/>
          <p14:tracePt t="34494" x="9107488" y="1436688"/>
          <p14:tracePt t="34523" x="9107488" y="1444625"/>
          <p14:tracePt t="34544" x="9107488" y="1452563"/>
          <p14:tracePt t="34552" x="9099550" y="1452563"/>
          <p14:tracePt t="34566" x="9091613" y="1452563"/>
          <p14:tracePt t="34579" x="9082088" y="1452563"/>
          <p14:tracePt t="34593" x="9064625" y="1462088"/>
          <p14:tracePt t="34607" x="9048750" y="1462088"/>
          <p14:tracePt t="34614" x="9023350" y="1470025"/>
          <p14:tracePt t="34623" x="9013825" y="1470025"/>
          <p14:tracePt t="34627" x="8980488" y="1470025"/>
          <p14:tracePt t="34635" x="8955088" y="1477963"/>
          <p14:tracePt t="34643" x="8937625" y="1487488"/>
          <p14:tracePt t="34649" x="8921750" y="1495425"/>
          <p14:tracePt t="34656" x="8904288" y="1495425"/>
          <p14:tracePt t="34664" x="8869363" y="1504950"/>
          <p14:tracePt t="34674" x="8836025" y="1512888"/>
          <p14:tracePt t="34678" x="8793163" y="1520825"/>
          <p14:tracePt t="34684" x="8759825" y="1530350"/>
          <p14:tracePt t="34693" x="8699500" y="1538288"/>
          <p14:tracePt t="34699" x="8674100" y="1546225"/>
          <p14:tracePt t="34708" x="8623300" y="1563688"/>
          <p14:tracePt t="34715" x="8580438" y="1563688"/>
          <p14:tracePt t="34722" x="8555038" y="1571625"/>
          <p14:tracePt t="34726" x="8513763" y="1581150"/>
          <p14:tracePt t="34735" x="8478838" y="1581150"/>
          <p14:tracePt t="34740" x="8453438" y="1589088"/>
          <p14:tracePt t="34749" x="8435975" y="1589088"/>
          <p14:tracePt t="34757" x="8420100" y="1597025"/>
          <p14:tracePt t="34763" x="8394700" y="1597025"/>
          <p14:tracePt t="34769" x="8377238" y="1606550"/>
          <p14:tracePt t="34778" x="8359775" y="1606550"/>
          <p14:tracePt t="34783" x="8343900" y="1606550"/>
          <p14:tracePt t="34790" x="8334375" y="1606550"/>
          <p14:tracePt t="34798" x="8318500" y="1606550"/>
          <p14:tracePt t="34807" x="8308975" y="1606550"/>
          <p14:tracePt t="34811" x="8291513" y="1614488"/>
          <p14:tracePt t="34818" x="8283575" y="1614488"/>
          <p14:tracePt t="34826" x="8275638" y="1614488"/>
          <p14:tracePt t="34833" x="8258175" y="1614488"/>
          <p14:tracePt t="34839" x="8250238" y="1622425"/>
          <p14:tracePt t="34847" x="8240713" y="1622425"/>
          <p14:tracePt t="34855" x="8232775" y="1622425"/>
          <p14:tracePt t="34859" x="8224838" y="1631950"/>
          <p14:tracePt t="34867" x="8207375" y="1631950"/>
          <p14:tracePt t="34874" x="8189913" y="1631950"/>
          <p14:tracePt t="34888" x="8181975" y="1631950"/>
          <p14:tracePt t="34896" x="8164513" y="1631950"/>
          <p14:tracePt t="34909" x="8147050" y="1631950"/>
          <p14:tracePt t="34923" x="8139113" y="1631950"/>
          <p14:tracePt t="34938" x="8131175" y="1631950"/>
          <p14:tracePt t="34944" x="8121650" y="1631950"/>
          <p14:tracePt t="34952" x="8113713" y="1631950"/>
          <p14:tracePt t="34973" x="8096250" y="1631950"/>
          <p14:tracePt t="34988" x="8088313" y="1631950"/>
          <p14:tracePt t="34994" x="8080375" y="1631950"/>
          <p14:tracePt t="35029" x="8070850" y="1631950"/>
          <p14:tracePt t="35043" x="8062913" y="1631950"/>
          <p14:tracePt t="35255" x="8070850" y="1631950"/>
          <p14:tracePt t="35298" x="8080375" y="1631950"/>
          <p14:tracePt t="35318" x="8088313" y="1631950"/>
          <p14:tracePt t="35360" x="8096250" y="1631950"/>
          <p14:tracePt t="35382" x="8105775" y="1631950"/>
          <p14:tracePt t="35403" x="8113713" y="1631950"/>
          <p14:tracePt t="35438" x="8121650" y="1631950"/>
          <p14:tracePt t="35452" x="8131175" y="1631950"/>
          <p14:tracePt t="35488" x="8139113" y="1631950"/>
          <p14:tracePt t="35495" x="8147050" y="1631950"/>
          <p14:tracePt t="35502" x="8156575" y="1631950"/>
          <p14:tracePt t="35516" x="8181975" y="1631950"/>
          <p14:tracePt t="35529" x="8207375" y="1639888"/>
          <p14:tracePt t="35536" x="8240713" y="1649413"/>
          <p14:tracePt t="35543" x="8258175" y="1649413"/>
          <p14:tracePt t="35551" x="8283575" y="1657350"/>
          <p14:tracePt t="35558" x="8351838" y="1674813"/>
          <p14:tracePt t="35565" x="8402638" y="1690688"/>
          <p14:tracePt t="35573" x="8470900" y="1700213"/>
          <p14:tracePt t="35579" x="8521700" y="1716088"/>
          <p14:tracePt t="35585" x="8564563" y="1725613"/>
          <p14:tracePt t="35593" x="8597900" y="1741488"/>
          <p14:tracePt t="35599" x="8623300" y="1741488"/>
          <p14:tracePt t="35607" x="8666163" y="1766888"/>
          <p14:tracePt t="35614" x="8691563" y="1766888"/>
          <p14:tracePt t="35622" x="8716963" y="1776413"/>
          <p14:tracePt t="35628" x="8734425" y="1784350"/>
          <p14:tracePt t="35635" x="8767763" y="1793875"/>
          <p14:tracePt t="35642" x="8777288" y="1801813"/>
          <p14:tracePt t="35649" x="8793163" y="1809750"/>
          <p14:tracePt t="35655" x="8810625" y="1819275"/>
          <p14:tracePt t="35663" x="8843963" y="1835150"/>
          <p14:tracePt t="35670" x="8869363" y="1852613"/>
          <p14:tracePt t="35678" x="8894763" y="1852613"/>
          <p14:tracePt t="35685" x="8912225" y="1860550"/>
          <p14:tracePt t="35691" x="8929688" y="1870075"/>
          <p14:tracePt t="35698" x="8947150" y="1878013"/>
          <p14:tracePt t="35704" x="8980488" y="1885950"/>
          <p14:tracePt t="35712" x="8997950" y="1895475"/>
          <p14:tracePt t="35719" x="9013825" y="1911350"/>
          <p14:tracePt t="35727" x="9039225" y="1911350"/>
          <p14:tracePt t="35734" x="9056688" y="1920875"/>
          <p14:tracePt t="35740" x="9064625" y="1920875"/>
          <p14:tracePt t="35747" x="9074150" y="1920875"/>
          <p14:tracePt t="35755" x="9082088" y="1928813"/>
          <p14:tracePt t="35761" x="9091613" y="1928813"/>
          <p14:tracePt t="35768" x="9099550" y="1928813"/>
          <p14:tracePt t="35776" x="9107488" y="1938338"/>
          <p14:tracePt t="35783" x="9117013" y="1938338"/>
          <p14:tracePt t="35797" x="9117013" y="1946275"/>
          <p14:tracePt t="35805" x="9124950" y="1946275"/>
          <p14:tracePt t="35809" x="9132888" y="1946275"/>
          <p14:tracePt t="35832" x="9142413" y="1954213"/>
          <p14:tracePt t="35838" x="9150350" y="1954213"/>
          <p14:tracePt t="35847" x="9158288" y="1954213"/>
          <p14:tracePt t="35861" x="9167813" y="1963738"/>
          <p14:tracePt t="35868" x="9175750" y="1963738"/>
          <p14:tracePt t="35881" x="9183688" y="1963738"/>
          <p14:tracePt t="35896" x="9193213" y="1963738"/>
          <p14:tracePt t="35903" x="9201150" y="1963738"/>
          <p14:tracePt t="35922" x="9209088" y="1963738"/>
          <p14:tracePt t="35931" x="9218613" y="1963738"/>
          <p14:tracePt t="35952" x="9226550" y="1963738"/>
          <p14:tracePt t="35960" x="9236075" y="1963738"/>
          <p14:tracePt t="35971" x="9244013" y="1963738"/>
          <p14:tracePt t="35980" x="9251950" y="1963738"/>
          <p14:tracePt t="35988" x="9261475" y="1963738"/>
          <p14:tracePt t="35994" x="9269413" y="1963738"/>
          <p14:tracePt t="36001" x="9277350" y="1963738"/>
          <p14:tracePt t="36009" x="9286875" y="1963738"/>
          <p14:tracePt t="36022" x="9294813" y="1963738"/>
          <p14:tracePt t="36029" x="9302750" y="1963738"/>
          <p14:tracePt t="36044" x="9312275" y="1963738"/>
          <p14:tracePt t="36050" x="9320213" y="1963738"/>
          <p14:tracePt t="36065" x="9328150" y="1963738"/>
          <p14:tracePt t="36078" x="9337675" y="1963738"/>
          <p14:tracePt t="36100" x="9345613" y="1963738"/>
          <p14:tracePt t="36135" x="9353550" y="1963738"/>
          <p14:tracePt t="36198" x="9353550" y="1971675"/>
          <p14:tracePt t="36205" x="9353550" y="1979613"/>
          <p14:tracePt t="36234" x="9353550" y="1989138"/>
          <p14:tracePt t="36255" x="9345613" y="1989138"/>
          <p14:tracePt t="36262" x="9345613" y="1997075"/>
          <p14:tracePt t="36283" x="9337675" y="1997075"/>
          <p14:tracePt t="36290" x="9337675" y="2005013"/>
          <p14:tracePt t="36311" x="9328150" y="2005013"/>
          <p14:tracePt t="36340" x="9320213" y="2005013"/>
          <p14:tracePt t="36346" x="9312275" y="2014538"/>
          <p14:tracePt t="36367" x="9302750" y="2014538"/>
          <p14:tracePt t="36374" x="9294813" y="2014538"/>
          <p14:tracePt t="36396" x="9286875" y="2014538"/>
          <p14:tracePt t="36402" x="9277350" y="2022475"/>
          <p14:tracePt t="36417" x="9269413" y="2030413"/>
          <p14:tracePt t="36431" x="9261475" y="2030413"/>
          <p14:tracePt t="36445" x="9251950" y="2030413"/>
          <p14:tracePt t="36459" x="9244013" y="2039938"/>
          <p14:tracePt t="36471" x="9236075" y="2047875"/>
          <p14:tracePt t="36481" x="9226550" y="2047875"/>
          <p14:tracePt t="36501" x="9218613" y="2047875"/>
          <p14:tracePt t="36508" x="9209088" y="2047875"/>
          <p14:tracePt t="36516" x="9209088" y="2055813"/>
          <p14:tracePt t="36530" x="9201150" y="2055813"/>
          <p14:tracePt t="36538" x="9193213" y="2065338"/>
          <p14:tracePt t="36550" x="9183688" y="2065338"/>
          <p14:tracePt t="36558" x="9183688" y="2073275"/>
          <p14:tracePt t="36564" x="9175750" y="2073275"/>
          <p14:tracePt t="36571" x="9167813" y="2073275"/>
          <p14:tracePt t="36579" x="9158288" y="2073275"/>
          <p14:tracePt t="36593" x="9142413" y="2073275"/>
          <p14:tracePt t="36599" x="9132888" y="2073275"/>
          <p14:tracePt t="36607" x="9124950" y="2073275"/>
          <p14:tracePt t="36614" x="9107488" y="2073275"/>
          <p14:tracePt t="36622" x="9099550" y="2073275"/>
          <p14:tracePt t="36628" x="9082088" y="2073275"/>
          <p14:tracePt t="36635" x="9074150" y="2073275"/>
          <p14:tracePt t="36642" x="9056688" y="2073275"/>
          <p14:tracePt t="36650" x="9039225" y="2073275"/>
          <p14:tracePt t="36654" x="9031288" y="2073275"/>
          <p14:tracePt t="36663" x="9005888" y="2073275"/>
          <p14:tracePt t="36672" x="8980488" y="2073275"/>
          <p14:tracePt t="36677" x="8972550" y="2073275"/>
          <p14:tracePt t="36685" x="8929688" y="2065338"/>
          <p14:tracePt t="36691" x="8904288" y="2065338"/>
          <p14:tracePt t="36698" x="8878888" y="2055813"/>
          <p14:tracePt t="36705" x="8853488" y="2047875"/>
          <p14:tracePt t="36712" x="8810625" y="2047875"/>
          <p14:tracePt t="36720" x="8767763" y="2022475"/>
          <p14:tracePt t="36727" x="8716963" y="2005013"/>
          <p14:tracePt t="36734" x="8615363" y="1979613"/>
          <p14:tracePt t="36742" x="8539163" y="1963738"/>
          <p14:tracePt t="36748" x="8478838" y="1954213"/>
          <p14:tracePt t="36754" x="8410575" y="1946275"/>
          <p14:tracePt t="36761" x="8326438" y="1928813"/>
          <p14:tracePt t="36769" x="8250238" y="1928813"/>
          <p14:tracePt t="36776" x="8189913" y="1928813"/>
          <p14:tracePt t="36783" x="8080375" y="1928813"/>
          <p14:tracePt t="36790" x="7951788" y="1938338"/>
          <p14:tracePt t="36797" x="7850188" y="1938338"/>
          <p14:tracePt t="36805" x="7748588" y="1954213"/>
          <p14:tracePt t="36811" x="7662863" y="1979613"/>
          <p14:tracePt t="36818" x="7604125" y="1989138"/>
          <p14:tracePt t="36825" x="7545388" y="1997075"/>
          <p14:tracePt t="36832" x="7485063" y="2022475"/>
          <p14:tracePt t="36839" x="7434263" y="2039938"/>
          <p14:tracePt t="36846" x="7400925" y="2065338"/>
          <p14:tracePt t="36855" x="7366000" y="2073275"/>
          <p14:tracePt t="36861" x="7348538" y="2082800"/>
          <p14:tracePt t="36867" x="7307263" y="2108200"/>
          <p14:tracePt t="36874" x="7281863" y="2116138"/>
          <p14:tracePt t="36881" x="7264400" y="2133600"/>
          <p14:tracePt t="36887" x="7256463" y="2149475"/>
          <p14:tracePt t="36895" x="7229475" y="2166938"/>
          <p14:tracePt t="36904" x="7204075" y="2184400"/>
          <p14:tracePt t="36910" x="7178675" y="2217738"/>
          <p14:tracePt t="36917" x="7153275" y="2243138"/>
          <p14:tracePt t="36924" x="7127875" y="2268538"/>
          <p14:tracePt t="36930" x="7112000" y="2303463"/>
          <p14:tracePt t="36939" x="7094538" y="2328863"/>
          <p14:tracePt t="36956" x="7069138" y="2397125"/>
          <p14:tracePt t="36961" x="7051675" y="2413000"/>
          <p14:tracePt t="36966" x="7043738" y="2438400"/>
          <p14:tracePt t="36974" x="7043738" y="2455863"/>
          <p14:tracePt t="36980" x="7043738" y="2489200"/>
          <p14:tracePt t="36988" x="7043738" y="2532063"/>
          <p14:tracePt t="36994" x="7059613" y="2608263"/>
          <p14:tracePt t="37001" x="7077075" y="2651125"/>
          <p14:tracePt t="37009" x="7137400" y="2770188"/>
          <p14:tracePt t="37015" x="7246938" y="2897188"/>
          <p14:tracePt t="37022" x="7383463" y="3016250"/>
          <p14:tracePt t="37029" x="7535863" y="3067050"/>
          <p14:tracePt t="37036" x="7791450" y="3127375"/>
          <p14:tracePt t="37044" x="8029575" y="3144838"/>
          <p14:tracePt t="37051" x="8291513" y="3144838"/>
          <p14:tracePt t="37058" x="8470900" y="3144838"/>
          <p14:tracePt t="37064" x="8658225" y="3127375"/>
          <p14:tracePt t="37072" x="8929688" y="3094038"/>
          <p14:tracePt t="37078" x="9244013" y="3025775"/>
          <p14:tracePt t="37085" x="9472613" y="2965450"/>
          <p14:tracePt t="37093" x="9685338" y="2932113"/>
          <p14:tracePt t="37100" x="9890125" y="2897188"/>
          <p14:tracePt t="37107" x="10017125" y="2846388"/>
          <p14:tracePt t="37114" x="10194925" y="2805113"/>
          <p14:tracePt t="37120" x="10313988" y="2762250"/>
          <p14:tracePt t="37128" x="10407650" y="2727325"/>
          <p14:tracePt t="37135" x="10467975" y="2693988"/>
          <p14:tracePt t="37142" x="10501313" y="2676525"/>
          <p14:tracePt t="37149" x="10518775" y="2660650"/>
          <p14:tracePt t="37156" x="10526713" y="2660650"/>
          <p14:tracePt t="37163" x="10526713" y="2651125"/>
          <p14:tracePt t="37173" x="10526713" y="2643188"/>
          <p14:tracePt t="37177" x="10526713" y="2633663"/>
          <p14:tracePt t="37221" x="10518775" y="2625725"/>
          <p14:tracePt t="37226" x="10509250" y="2625725"/>
          <p14:tracePt t="37234" x="10493375" y="2617788"/>
          <p14:tracePt t="37239" x="10425113" y="2600325"/>
          <p14:tracePt t="37247" x="10017125" y="2566988"/>
          <p14:tracePt t="37254" x="9353550" y="2549525"/>
          <p14:tracePt t="37262" x="8997950" y="2557463"/>
          <p14:tracePt t="37269" x="8334375" y="2600325"/>
          <p14:tracePt t="37276" x="7723188" y="2660650"/>
          <p14:tracePt t="37283" x="7188200" y="2744788"/>
          <p14:tracePt t="37288" x="6873875" y="2813050"/>
          <p14:tracePt t="37297" x="6534150" y="2881313"/>
          <p14:tracePt t="37304" x="6278563" y="2949575"/>
          <p14:tracePt t="37311" x="6065838" y="3041650"/>
          <p14:tracePt t="37318" x="5972175" y="3084513"/>
          <p14:tracePt t="37326" x="5921375" y="3119438"/>
          <p14:tracePt t="37332" x="5880100" y="3170238"/>
          <p14:tracePt t="37346" x="5870575" y="3178175"/>
          <p14:tracePt t="37361" x="5870575" y="3186113"/>
          <p14:tracePt t="37381" x="5870575" y="3195638"/>
          <p14:tracePt t="37403" x="5888038" y="3203575"/>
          <p14:tracePt t="37409" x="5913438" y="3221038"/>
          <p14:tracePt t="37417" x="5989638" y="3279775"/>
          <p14:tracePt t="37424" x="6354763" y="3441700"/>
          <p14:tracePt t="37431" x="6881813" y="3679825"/>
          <p14:tracePt t="37439" x="7315200" y="3798888"/>
          <p14:tracePt t="37445" x="7680325" y="3867150"/>
          <p14:tracePt t="37453" x="8291513" y="3908425"/>
          <p14:tracePt t="37459" x="8750300" y="3908425"/>
          <p14:tracePt t="37466" x="9107488" y="3900488"/>
          <p14:tracePt t="37472" x="9439275" y="3867150"/>
          <p14:tracePt t="37480" x="9796463" y="3816350"/>
          <p14:tracePt t="37488" x="10085388" y="3748088"/>
          <p14:tracePt t="37495" x="10313988" y="3671888"/>
          <p14:tracePt t="37501" x="10425113" y="3611563"/>
          <p14:tracePt t="37510" x="10501313" y="3568700"/>
          <p14:tracePt t="37515" x="10577513" y="3502025"/>
          <p14:tracePt t="37520" x="10653713" y="3416300"/>
          <p14:tracePt t="37529" x="10696575" y="3382963"/>
          <p14:tracePt t="37537" x="10721975" y="3330575"/>
          <p14:tracePt t="37544" x="10739438" y="3279775"/>
          <p14:tracePt t="37552" x="10747375" y="3254375"/>
          <p14:tracePt t="37559" x="10747375" y="3203575"/>
          <p14:tracePt t="37564" x="10747375" y="3178175"/>
          <p14:tracePt t="37572" x="10739438" y="3144838"/>
          <p14:tracePt t="37579" x="10714038" y="3076575"/>
          <p14:tracePt t="37585" x="10696575" y="3059113"/>
          <p14:tracePt t="37593" x="10671175" y="3008313"/>
          <p14:tracePt t="37600" x="10620375" y="2957513"/>
          <p14:tracePt t="37608" x="10569575" y="2932113"/>
          <p14:tracePt t="37614" x="10475913" y="2871788"/>
          <p14:tracePt t="37621" x="10331450" y="2838450"/>
          <p14:tracePt t="37627" x="10050463" y="2787650"/>
          <p14:tracePt t="37635" x="9667875" y="2770188"/>
          <p14:tracePt t="37644" x="9294813" y="2770188"/>
          <p14:tracePt t="37649" x="8921750" y="2770188"/>
          <p14:tracePt t="37657" x="8615363" y="2795588"/>
          <p14:tracePt t="37663" x="8164513" y="2871788"/>
          <p14:tracePt t="37672" x="7773988" y="2949575"/>
          <p14:tracePt t="37677" x="7612063" y="3016250"/>
          <p14:tracePt t="37684" x="7485063" y="3076575"/>
          <p14:tracePt t="37692" x="7366000" y="3144838"/>
          <p14:tracePt t="37699" x="7297738" y="3203575"/>
          <p14:tracePt t="37707" x="7246938" y="3246438"/>
          <p14:tracePt t="37713" x="7213600" y="3279775"/>
          <p14:tracePt t="37719" x="7196138" y="3305175"/>
          <p14:tracePt t="37726" x="7178675" y="3340100"/>
          <p14:tracePt t="37734" x="7170738" y="3373438"/>
          <p14:tracePt t="37748" x="7170738" y="3390900"/>
          <p14:tracePt t="37755" x="7162800" y="3398838"/>
          <p14:tracePt t="37762" x="7162800" y="3408363"/>
          <p14:tracePt t="37769" x="7162800" y="3416300"/>
          <p14:tracePt t="37776" x="7170738" y="3424238"/>
          <p14:tracePt t="37782" x="7188200" y="3475038"/>
          <p14:tracePt t="37788" x="7348538" y="3662363"/>
          <p14:tracePt t="37798" x="7705725" y="4002088"/>
          <p14:tracePt t="37805" x="8029575" y="4249738"/>
          <p14:tracePt t="37812" x="8453438" y="4513263"/>
          <p14:tracePt t="37818" x="8904288" y="4741863"/>
          <p14:tracePt t="37825" x="9345613" y="4919663"/>
          <p14:tracePt t="37832" x="9761538" y="5073650"/>
          <p14:tracePt t="37839" x="10085388" y="5200650"/>
          <p14:tracePt t="37846" x="10425113" y="5294313"/>
          <p14:tracePt t="37855" x="10602913" y="5345113"/>
          <p14:tracePt t="37862" x="10798175" y="5387975"/>
          <p14:tracePt t="37867" x="10934700" y="5421313"/>
          <p14:tracePt t="37874" x="11018838" y="5438775"/>
          <p14:tracePt t="37882" x="11096625" y="5472113"/>
          <p14:tracePt t="37888" x="11137900" y="5481638"/>
          <p14:tracePt t="37895" x="11163300" y="5489575"/>
          <p14:tracePt t="37903" x="11180763" y="5489575"/>
          <p14:tracePt t="37917" x="11188700" y="5497513"/>
          <p14:tracePt t="37938" x="11188700" y="5507038"/>
          <p14:tracePt t="37987" x="11188700" y="5514975"/>
          <p14:tracePt t="37994" x="11188700" y="5524500"/>
          <p14:tracePt t="38001" x="11188700" y="5532438"/>
          <p14:tracePt t="38008" x="11180763" y="5557838"/>
          <p14:tracePt t="38015" x="11172825" y="5626100"/>
          <p14:tracePt t="38021" x="11122025" y="5745163"/>
          <p14:tracePt t="38030" x="11079163" y="5829300"/>
          <p14:tracePt t="38037" x="11010900" y="5983288"/>
          <p14:tracePt t="38043" x="10942638" y="6076950"/>
          <p14:tracePt t="38052" x="10848975" y="6186488"/>
          <p14:tracePt t="38056" x="10772775" y="6272213"/>
          <p14:tracePt t="38065" x="10602913" y="6416675"/>
          <p14:tracePt t="38071" x="10433050" y="6526213"/>
          <p14:tracePt t="38079" x="10263188" y="6611938"/>
          <p14:tracePt t="38086" x="10025063" y="6705600"/>
          <p14:tracePt t="38093" x="9880600" y="6746875"/>
          <p14:tracePt t="38100" x="9753600" y="6764338"/>
          <p14:tracePt t="38107" x="9609138" y="6781800"/>
          <p14:tracePt t="38114" x="9413875" y="6772275"/>
          <p14:tracePt t="38120" x="9261475" y="6764338"/>
          <p14:tracePt t="38128" x="9175750" y="6756400"/>
          <p14:tracePt t="38135" x="9074150" y="6713538"/>
          <p14:tracePt t="38143" x="8921750" y="6654800"/>
          <p14:tracePt t="38149" x="8802688" y="6611938"/>
          <p14:tracePt t="38157" x="8699500" y="6551613"/>
          <p14:tracePt t="38163" x="8605838" y="6467475"/>
          <p14:tracePt t="38170" x="8513763" y="6391275"/>
          <p14:tracePt t="38178" x="8462963" y="6330950"/>
          <p14:tracePt t="38185" x="8394700" y="6254750"/>
          <p14:tracePt t="38193" x="8351838" y="6178550"/>
          <p14:tracePt t="38198" x="8301038" y="6084888"/>
          <p14:tracePt t="38204" x="8266113" y="5999163"/>
          <p14:tracePt t="38212" x="8250238" y="5854700"/>
          <p14:tracePt t="38220" x="8215313" y="5659438"/>
          <p14:tracePt t="38227" x="8224838" y="5472113"/>
          <p14:tracePt t="38234" x="8301038" y="5106988"/>
          <p14:tracePt t="38242" x="8369300" y="4708525"/>
          <p14:tracePt t="38248" x="8470900" y="4316413"/>
          <p14:tracePt t="38254" x="8580438" y="3908425"/>
          <p14:tracePt t="38261" x="8716963" y="3475038"/>
          <p14:tracePt t="38270" x="8894763" y="3084513"/>
          <p14:tracePt t="38276" x="8988425" y="2871788"/>
          <p14:tracePt t="38284" x="9183688" y="2582863"/>
          <p14:tracePt t="38290" x="9353550" y="2344738"/>
          <p14:tracePt t="38297" x="9498013" y="2192338"/>
          <p14:tracePt t="38303" x="9634538" y="2055813"/>
          <p14:tracePt t="38311" x="9786938" y="1946275"/>
          <p14:tracePt t="38318" x="9974263" y="1860550"/>
          <p14:tracePt t="38326" x="10101263" y="1801813"/>
          <p14:tracePt t="38333" x="10313988" y="1741488"/>
          <p14:tracePt t="38341" x="10442575" y="1716088"/>
          <p14:tracePt t="38346" x="10653713" y="1716088"/>
          <p14:tracePt t="38353" x="10917238" y="1716088"/>
          <p14:tracePt t="38360" x="11249025" y="1758950"/>
          <p14:tracePt t="38368" x="11622088" y="1852613"/>
          <p14:tracePt t="38375" x="11911013" y="1963738"/>
          <p14:tracePt t="38444" x="171450" y="4495800"/>
          <p14:tracePt t="38451" x="190500" y="4813300"/>
          <p14:tracePt t="38468" x="101600" y="5219700"/>
          <p14:tracePt t="38641" x="7485063" y="6731000"/>
          <p14:tracePt t="38650" x="7426325" y="6627813"/>
          <p14:tracePt t="38657" x="7366000" y="6475413"/>
          <p14:tracePt t="38665" x="7281863" y="6186488"/>
          <p14:tracePt t="38672" x="7239000" y="5965825"/>
          <p14:tracePt t="38676" x="7196138" y="5634038"/>
          <p14:tracePt t="38684" x="7196138" y="5235575"/>
          <p14:tracePt t="38692" x="7246938" y="4759325"/>
          <p14:tracePt t="38699" x="7332663" y="4224338"/>
          <p14:tracePt t="38705" x="7408863" y="3773488"/>
          <p14:tracePt t="38712" x="7561263" y="3119438"/>
          <p14:tracePt t="38720" x="7697788" y="2770188"/>
          <p14:tracePt t="38726" x="7832725" y="2463800"/>
          <p14:tracePt t="38733" x="7951788" y="2192338"/>
          <p14:tracePt t="38741" x="8139113" y="1878013"/>
          <p14:tracePt t="38748" x="8240713" y="1708150"/>
          <p14:tracePt t="38756" x="8334375" y="1538288"/>
          <p14:tracePt t="38762" x="8453438" y="1368425"/>
          <p14:tracePt t="38769" x="8539163" y="1257300"/>
          <p14:tracePt t="38777" x="8658225" y="1147763"/>
          <p14:tracePt t="38783" x="8793163" y="1028700"/>
          <p14:tracePt t="38790" x="8894763" y="968375"/>
          <p14:tracePt t="38798" x="8972550" y="935038"/>
          <p14:tracePt t="38804" x="9074150" y="917575"/>
          <p14:tracePt t="38812" x="9175750" y="917575"/>
          <p14:tracePt t="38819" x="9302750" y="917575"/>
          <p14:tracePt t="38826" x="9439275" y="917575"/>
          <p14:tracePt t="38832" x="9566275" y="935038"/>
          <p14:tracePt t="38839" x="9685338" y="968375"/>
          <p14:tracePt t="38847" x="9761538" y="1003300"/>
          <p14:tracePt t="38855" x="9931400" y="1062038"/>
          <p14:tracePt t="38859" x="10085388" y="1130300"/>
          <p14:tracePt t="38867" x="10237788" y="1241425"/>
          <p14:tracePt t="38875" x="10390188" y="1350963"/>
          <p14:tracePt t="38882" x="10544175" y="1530350"/>
          <p14:tracePt t="38889" x="10729913" y="1793875"/>
          <p14:tracePt t="38897" x="10833100" y="2039938"/>
          <p14:tracePt t="38903" x="10926763" y="2278063"/>
          <p14:tracePt t="38910" x="11053763" y="2600325"/>
          <p14:tracePt t="38917" x="11180763" y="2957513"/>
          <p14:tracePt t="38925" x="11317288" y="3340100"/>
          <p14:tracePt t="38931" x="11410950" y="3679825"/>
          <p14:tracePt t="38938" x="11469688" y="3968750"/>
          <p14:tracePt t="38957" x="11503025" y="4384675"/>
          <p14:tracePt t="38961" x="11495088" y="4546600"/>
          <p14:tracePt t="38966" x="11477625" y="4673600"/>
          <p14:tracePt t="38973" x="11452225" y="4802188"/>
          <p14:tracePt t="38980" x="11393488" y="4903788"/>
          <p14:tracePt t="38988" x="11317288" y="5038725"/>
          <p14:tracePt t="38994" x="11241088" y="5132388"/>
          <p14:tracePt t="39002" x="11155363" y="5208588"/>
          <p14:tracePt t="39010" x="11079163" y="5276850"/>
          <p14:tracePt t="39016" x="10977563" y="5353050"/>
          <p14:tracePt t="39024" x="10841038" y="5413375"/>
          <p14:tracePt t="39030" x="10688638" y="5489575"/>
          <p14:tracePt t="39039" x="10544175" y="5524500"/>
          <p14:tracePt t="39043" x="10399713" y="5557838"/>
          <p14:tracePt t="39051" x="10271125" y="5583238"/>
          <p14:tracePt t="39058" x="10161588" y="5583238"/>
          <p14:tracePt t="39066" x="9991725" y="5583238"/>
          <p14:tracePt t="39072" x="9753600" y="5583238"/>
          <p14:tracePt t="39078" x="9591675" y="5565775"/>
          <p14:tracePt t="39087" x="9447213" y="5532438"/>
          <p14:tracePt t="39093" x="9302750" y="5481638"/>
          <p14:tracePt t="39100" x="9091613" y="5405438"/>
          <p14:tracePt t="39108" x="8912225" y="5337175"/>
          <p14:tracePt t="39115" x="8793163" y="5302250"/>
          <p14:tracePt t="39122" x="8709025" y="5251450"/>
          <p14:tracePt t="39128" x="8597900" y="5200650"/>
          <p14:tracePt t="39135" x="8513763" y="5141913"/>
          <p14:tracePt t="39144" x="8445500" y="5091113"/>
          <p14:tracePt t="39149" x="8351838" y="5013325"/>
          <p14:tracePt t="39157" x="8275638" y="4919663"/>
          <p14:tracePt t="39164" x="8174038" y="4802188"/>
          <p14:tracePt t="39171" x="8139113" y="4699000"/>
          <p14:tracePt t="39177" x="8105775" y="4579938"/>
          <p14:tracePt t="39185" x="8062913" y="4402138"/>
          <p14:tracePt t="39192" x="8045450" y="4164013"/>
          <p14:tracePt t="39199" x="8045450" y="3986213"/>
          <p14:tracePt t="39205" x="8054975" y="3857625"/>
          <p14:tracePt t="39213" x="8096250" y="3611563"/>
          <p14:tracePt t="39220" x="8174038" y="3246438"/>
          <p14:tracePt t="39227" x="8232775" y="2990850"/>
          <p14:tracePt t="39233" x="8308975" y="2752725"/>
          <p14:tracePt t="39241" x="8394700" y="2592388"/>
          <p14:tracePt t="39249" x="8453438" y="2481263"/>
          <p14:tracePt t="39255" x="8521700" y="2387600"/>
          <p14:tracePt t="39262" x="8555038" y="2354263"/>
          <p14:tracePt t="39270" x="8580438" y="2328863"/>
          <p14:tracePt t="39276" x="8597900" y="2311400"/>
          <p14:tracePt t="39282" x="8605838" y="2303463"/>
          <p14:tracePt t="39290" x="8623300" y="2303463"/>
          <p14:tracePt t="39304" x="8632825" y="2303463"/>
          <p14:tracePt t="39312" x="8640763" y="2303463"/>
          <p14:tracePt t="39326" x="8648700" y="2303463"/>
          <p14:tracePt t="39332" x="8658225" y="2303463"/>
          <p14:tracePt t="39347" x="8666163" y="2303463"/>
          <p14:tracePt t="39355" x="8674100" y="2303463"/>
          <p14:tracePt t="39368" x="8683625" y="2303463"/>
          <p14:tracePt t="39388" x="8691563" y="2303463"/>
          <p14:tracePt t="39403" x="8699500" y="2303463"/>
          <p14:tracePt t="39410" x="8699500" y="2311400"/>
          <p14:tracePt t="39417" x="8709025" y="2311400"/>
          <p14:tracePt t="39431" x="8709025" y="2319338"/>
          <p14:tracePt t="39453" x="8709025" y="2328863"/>
          <p14:tracePt t="39466" x="8709025" y="2336800"/>
          <p14:tracePt t="39501" x="8709025" y="2344738"/>
          <p14:tracePt t="39515" x="8709025" y="2354263"/>
          <p14:tracePt t="39600" x="8709025" y="2362200"/>
          <p14:tracePt t="39635" x="8709025" y="2371725"/>
          <p14:tracePt t="39685" x="8709025" y="2379663"/>
          <p14:tracePt t="39763" x="8699500" y="2379663"/>
          <p14:tracePt t="39783" x="8691563" y="2379663"/>
          <p14:tracePt t="39818" x="8683625" y="2379663"/>
          <p14:tracePt t="39932" x="8674100" y="2379663"/>
          <p14:tracePt t="42651" x="8572500" y="2405063"/>
          <p14:tracePt t="42657" x="8377238" y="2506663"/>
          <p14:tracePt t="42664" x="8139113" y="2600325"/>
          <p14:tracePt t="42672" x="7859713" y="2719388"/>
          <p14:tracePt t="42680" x="7672388" y="2805113"/>
          <p14:tracePt t="42689" x="7467600" y="2881313"/>
          <p14:tracePt t="42692" x="7315200" y="2932113"/>
          <p14:tracePt t="42700" x="7170738" y="2965450"/>
          <p14:tracePt t="42706" x="7043738" y="3000375"/>
          <p14:tracePt t="42714" x="6881813" y="3025775"/>
          <p14:tracePt t="42721" x="6762750" y="3051175"/>
          <p14:tracePt t="42729" x="6669088" y="3076575"/>
          <p14:tracePt t="42735" x="6592888" y="3084513"/>
          <p14:tracePt t="42743" x="6491288" y="3094038"/>
          <p14:tracePt t="42750" x="6405563" y="3119438"/>
          <p14:tracePt t="42755" x="6303963" y="3127375"/>
          <p14:tracePt t="42763" x="6219825" y="3135313"/>
          <p14:tracePt t="42773" x="6142038" y="3152775"/>
          <p14:tracePt t="42777" x="6083300" y="3160713"/>
          <p14:tracePt t="42785" x="6024563" y="3170238"/>
          <p14:tracePt t="42793" x="5956300" y="3170238"/>
          <p14:tracePt t="42799" x="5895975" y="3178175"/>
          <p14:tracePt t="42807" x="5862638" y="3186113"/>
          <p14:tracePt t="42812" x="5819775" y="3186113"/>
          <p14:tracePt t="42820" x="5776913" y="3186113"/>
          <p14:tracePt t="42827" x="5743575" y="3186113"/>
          <p14:tracePt t="42835" x="5718175" y="3186113"/>
          <p14:tracePt t="42842" x="5692775" y="3186113"/>
          <p14:tracePt t="42848" x="5683250" y="3186113"/>
          <p14:tracePt t="42855" x="5657850" y="3186113"/>
          <p14:tracePt t="42862" x="5641975" y="3186113"/>
          <p14:tracePt t="42869" x="5599113" y="3186113"/>
          <p14:tracePt t="42877" x="5505450" y="3186113"/>
          <p14:tracePt t="42885" x="5353050" y="3160713"/>
          <p14:tracePt t="42890" x="5148263" y="3119438"/>
          <p14:tracePt t="42897" x="4953000" y="3076575"/>
          <p14:tracePt t="42906" x="4613275" y="3008313"/>
          <p14:tracePt t="42910" x="4400550" y="2914650"/>
          <p14:tracePt t="42918" x="4273550" y="2855913"/>
          <p14:tracePt t="42926" x="4179888" y="2795588"/>
          <p14:tracePt t="42933" x="4086225" y="2727325"/>
          <p14:tracePt t="42940" x="4017963" y="2668588"/>
          <p14:tracePt t="42947" x="3916363" y="2574925"/>
          <p14:tracePt t="42957" x="3797300" y="2447925"/>
          <p14:tracePt t="42963" x="3695700" y="2344738"/>
          <p14:tracePt t="42969" x="3568700" y="2217738"/>
          <p14:tracePt t="42975" x="3424238" y="2055813"/>
          <p14:tracePt t="42983" x="3211513" y="1809750"/>
          <p14:tracePt t="42990" x="2982913" y="1563688"/>
          <p14:tracePt t="42997" x="2828925" y="1385888"/>
          <p14:tracePt t="43003" x="2549525" y="1079500"/>
          <p14:tracePt t="43012" x="2319338" y="833438"/>
          <p14:tracePt t="43018" x="2166938" y="646113"/>
          <p14:tracePt t="43026" x="2012950" y="484188"/>
          <p14:tracePt t="43031" x="1920875" y="382588"/>
          <p14:tracePt t="43039" x="1868488" y="288925"/>
          <p14:tracePt t="43046" x="1792288" y="187325"/>
          <p14:tracePt t="43052" x="1741488" y="93663"/>
          <p14:tracePt t="43062" x="1708150" y="33338"/>
          <p14:tracePt t="43068" x="1682750" y="79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4740FD-8B54-4D1B-8FEA-4E2A6109EB96}"/>
              </a:ext>
            </a:extLst>
          </p:cNvPr>
          <p:cNvSpPr/>
          <p:nvPr/>
        </p:nvSpPr>
        <p:spPr>
          <a:xfrm>
            <a:off x="310209" y="2155371"/>
            <a:ext cx="9442580" cy="26965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0A2F05-BC8F-40C7-8A12-287C735A96F5}"/>
              </a:ext>
            </a:extLst>
          </p:cNvPr>
          <p:cNvSpPr txBox="1">
            <a:spLocks/>
          </p:cNvSpPr>
          <p:nvPr/>
        </p:nvSpPr>
        <p:spPr>
          <a:xfrm>
            <a:off x="310209" y="116816"/>
            <a:ext cx="9860158" cy="14134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2. What is the percentage of unique product increase in 2021 vs. 2020? The final output contains these fields  </a:t>
            </a:r>
            <a:r>
              <a:rPr lang="fr-FR" sz="2000" dirty="0">
                <a:solidFill>
                  <a:schemeClr val="accent2">
                    <a:lumMod val="10000"/>
                  </a:schemeClr>
                </a:solidFill>
              </a:rPr>
              <a:t>unique_products_2020 </a:t>
            </a:r>
            <a:br>
              <a:rPr lang="fr-FR" sz="2000" dirty="0">
                <a:solidFill>
                  <a:schemeClr val="accent2">
                    <a:lumMod val="10000"/>
                  </a:schemeClr>
                </a:solidFill>
              </a:rPr>
            </a:br>
            <a:r>
              <a:rPr lang="fr-FR" sz="2000" dirty="0">
                <a:solidFill>
                  <a:schemeClr val="accent2">
                    <a:lumMod val="10000"/>
                  </a:schemeClr>
                </a:solidFill>
              </a:rPr>
              <a:t>									unique_products_2021 </a:t>
            </a:r>
            <a:br>
              <a:rPr lang="fr-FR" sz="2000" dirty="0">
                <a:solidFill>
                  <a:schemeClr val="accent2">
                    <a:lumMod val="10000"/>
                  </a:schemeClr>
                </a:solidFill>
              </a:rPr>
            </a:br>
            <a:r>
              <a:rPr lang="fr-FR" sz="2000" dirty="0">
                <a:solidFill>
                  <a:schemeClr val="accent2">
                    <a:lumMod val="10000"/>
                  </a:schemeClr>
                </a:solidFill>
              </a:rPr>
              <a:t>									</a:t>
            </a:r>
            <a:r>
              <a:rPr lang="fr-FR" sz="2000" dirty="0" err="1">
                <a:solidFill>
                  <a:schemeClr val="accent2">
                    <a:lumMod val="10000"/>
                  </a:schemeClr>
                </a:solidFill>
              </a:rPr>
              <a:t>percentage_chg</a:t>
            </a:r>
            <a:endParaRPr lang="en-IN" sz="2000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B1D7E-4261-44D4-9CC8-677F833C2F41}"/>
              </a:ext>
            </a:extLst>
          </p:cNvPr>
          <p:cNvSpPr/>
          <p:nvPr/>
        </p:nvSpPr>
        <p:spPr>
          <a:xfrm>
            <a:off x="475861" y="2349482"/>
            <a:ext cx="103756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with product_count_2020 as (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select count(distinct </a:t>
            </a:r>
            <a:r>
              <a:rPr lang="en-IN" dirty="0" err="1">
                <a:latin typeface="Gill Sans MT Condensed" panose="020B0506020104020203" pitchFamily="34" charset="0"/>
              </a:rPr>
              <a:t>product_code</a:t>
            </a:r>
            <a:r>
              <a:rPr lang="en-IN" dirty="0">
                <a:latin typeface="Gill Sans MT Condensed" panose="020B0506020104020203" pitchFamily="34" charset="0"/>
              </a:rPr>
              <a:t>) as product_2020 from </a:t>
            </a:r>
            <a:r>
              <a:rPr lang="en-IN" dirty="0" err="1">
                <a:latin typeface="Gill Sans MT Condensed" panose="020B0506020104020203" pitchFamily="34" charset="0"/>
              </a:rPr>
              <a:t>fact_sales_monthly</a:t>
            </a:r>
            <a:r>
              <a:rPr lang="en-IN" dirty="0">
                <a:latin typeface="Gill Sans MT Condensed" panose="020B0506020104020203" pitchFamily="34" charset="0"/>
              </a:rPr>
              <a:t> where </a:t>
            </a:r>
            <a:r>
              <a:rPr lang="en-IN" dirty="0" err="1">
                <a:latin typeface="Gill Sans MT Condensed" panose="020B0506020104020203" pitchFamily="34" charset="0"/>
              </a:rPr>
              <a:t>fiscal_year</a:t>
            </a:r>
            <a:r>
              <a:rPr lang="en-IN" dirty="0">
                <a:latin typeface="Gill Sans MT Condensed" panose="020B0506020104020203" pitchFamily="34" charset="0"/>
              </a:rPr>
              <a:t> = 2020),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product_count_2021 as (select count(distinct </a:t>
            </a:r>
            <a:r>
              <a:rPr lang="en-IN" dirty="0" err="1">
                <a:latin typeface="Gill Sans MT Condensed" panose="020B0506020104020203" pitchFamily="34" charset="0"/>
              </a:rPr>
              <a:t>product_code</a:t>
            </a:r>
            <a:r>
              <a:rPr lang="en-IN" dirty="0">
                <a:latin typeface="Gill Sans MT Condensed" panose="020B0506020104020203" pitchFamily="34" charset="0"/>
              </a:rPr>
              <a:t>) as product_2021from </a:t>
            </a:r>
            <a:r>
              <a:rPr lang="en-IN" dirty="0" err="1">
                <a:latin typeface="Gill Sans MT Condensed" panose="020B0506020104020203" pitchFamily="34" charset="0"/>
              </a:rPr>
              <a:t>fact_sales_monthly</a:t>
            </a:r>
            <a:r>
              <a:rPr lang="en-IN" dirty="0">
                <a:latin typeface="Gill Sans MT Condensed" panose="020B0506020104020203" pitchFamily="34" charset="0"/>
              </a:rPr>
              <a:t> where </a:t>
            </a:r>
            <a:r>
              <a:rPr lang="en-IN" dirty="0" err="1">
                <a:latin typeface="Gill Sans MT Condensed" panose="020B0506020104020203" pitchFamily="34" charset="0"/>
              </a:rPr>
              <a:t>fiscal_year</a:t>
            </a:r>
            <a:r>
              <a:rPr lang="en-IN" dirty="0">
                <a:latin typeface="Gill Sans MT Condensed" panose="020B0506020104020203" pitchFamily="34" charset="0"/>
              </a:rPr>
              <a:t> = 2021),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percentage as (select(((pc21.product_2021 - pc20.product_2020) / pc20.product_2020) * 100) as </a:t>
            </a:r>
            <a:r>
              <a:rPr lang="en-IN" dirty="0" err="1">
                <a:latin typeface="Gill Sans MT Condensed" panose="020B0506020104020203" pitchFamily="34" charset="0"/>
              </a:rPr>
              <a:t>percentage_chg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from product_count_2020 pc20, product_count_2021 pc21)</a:t>
            </a:r>
          </a:p>
          <a:p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select pc20.product_2020 as unique_products_2020, pc21.product_2021 as unique_products_2021, </a:t>
            </a:r>
            <a:r>
              <a:rPr lang="en-IN" dirty="0" err="1">
                <a:latin typeface="Gill Sans MT Condensed" panose="020B0506020104020203" pitchFamily="34" charset="0"/>
              </a:rPr>
              <a:t>p.percentage_chg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from product_count_2020 pc20, product_count_2021 pc21, percentage p;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BB587-9805-4E6A-9DC7-7C76024EFE29}"/>
              </a:ext>
            </a:extLst>
          </p:cNvPr>
          <p:cNvSpPr txBox="1"/>
          <p:nvPr/>
        </p:nvSpPr>
        <p:spPr>
          <a:xfrm>
            <a:off x="310209" y="1688984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495E4-9988-48F3-B4AB-2E295AF51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93DC5DD-ACFA-4896-A22D-B0181860A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39"/>
    </mc:Choice>
    <mc:Fallback xmlns="">
      <p:transition spd="slow" advTm="16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1" x="1893888" y="280988"/>
          <p14:tracePt t="298" x="1903413" y="296863"/>
          <p14:tracePt t="306" x="1911350" y="296863"/>
          <p14:tracePt t="314" x="1920875" y="306388"/>
          <p14:tracePt t="319" x="1928813" y="314325"/>
          <p14:tracePt t="324" x="1928813" y="322263"/>
          <p14:tracePt t="339" x="1936750" y="322263"/>
          <p14:tracePt t="349" x="1936750" y="331788"/>
          <p14:tracePt t="354" x="1936750" y="339725"/>
          <p14:tracePt t="359" x="1946275" y="339725"/>
          <p14:tracePt t="381" x="1946275" y="347663"/>
          <p14:tracePt t="390" x="1954213" y="357188"/>
          <p14:tracePt t="404" x="1954213" y="365125"/>
          <p14:tracePt t="411" x="1962150" y="365125"/>
          <p14:tracePt t="415" x="1971675" y="365125"/>
          <p14:tracePt t="447" x="1971675" y="374650"/>
          <p14:tracePt t="464" x="1979613" y="382588"/>
          <p14:tracePt t="502" x="1979613" y="390525"/>
          <p14:tracePt t="513" x="1979613" y="400050"/>
          <p14:tracePt t="564" x="1979613" y="407988"/>
          <p14:tracePt t="572" x="1979613" y="415925"/>
          <p14:tracePt t="600" x="1979613" y="425450"/>
          <p14:tracePt t="627" x="1979613" y="433388"/>
          <p14:tracePt t="670" x="1979613" y="441325"/>
          <p14:tracePt t="797" x="1971675" y="441325"/>
          <p14:tracePt t="810" x="1962150" y="441325"/>
          <p14:tracePt t="825" x="1954213" y="441325"/>
          <p14:tracePt t="874" x="1954213" y="450850"/>
          <p14:tracePt t="2150" x="1962150" y="450850"/>
          <p14:tracePt t="2157" x="1979613" y="441325"/>
          <p14:tracePt t="2163" x="2005013" y="441325"/>
          <p14:tracePt t="2172" x="2022475" y="441325"/>
          <p14:tracePt t="2180" x="2055813" y="433388"/>
          <p14:tracePt t="2185" x="2081213" y="425450"/>
          <p14:tracePt t="2192" x="2098675" y="407988"/>
          <p14:tracePt t="2201" x="2124075" y="407988"/>
          <p14:tracePt t="2206" x="2149475" y="400050"/>
          <p14:tracePt t="2215" x="2166938" y="390525"/>
          <p14:tracePt t="2221" x="2174875" y="390525"/>
          <p14:tracePt t="2231" x="2182813" y="390525"/>
          <p14:tracePt t="2235" x="2192338" y="382588"/>
          <p14:tracePt t="2241" x="2208213" y="382588"/>
          <p14:tracePt t="2247" x="2217738" y="382588"/>
          <p14:tracePt t="2256" x="2225675" y="382588"/>
          <p14:tracePt t="2271" x="2235200" y="374650"/>
          <p14:tracePt t="2285" x="2243138" y="374650"/>
          <p14:tracePt t="2291" x="2251075" y="365125"/>
          <p14:tracePt t="2298" x="2268538" y="365125"/>
          <p14:tracePt t="2317" x="2268538" y="357188"/>
          <p14:tracePt t="2322" x="2276475" y="357188"/>
          <p14:tracePt t="2336" x="2286000" y="357188"/>
          <p14:tracePt t="2343" x="2293938" y="357188"/>
          <p14:tracePt t="2364" x="2301875" y="357188"/>
          <p14:tracePt t="2376" x="2311400" y="357188"/>
          <p14:tracePt t="2390" x="2319338" y="357188"/>
          <p14:tracePt t="2404" x="2327275" y="357188"/>
          <p14:tracePt t="2426" x="2344738" y="357188"/>
          <p14:tracePt t="2433" x="2352675" y="357188"/>
          <p14:tracePt t="2448" x="2362200" y="357188"/>
          <p14:tracePt t="2453" x="2370138" y="357188"/>
          <p14:tracePt t="2460" x="2387600" y="357188"/>
          <p14:tracePt t="2468" x="2405063" y="357188"/>
          <p14:tracePt t="2475" x="2413000" y="365125"/>
          <p14:tracePt t="2481" x="2438400" y="365125"/>
          <p14:tracePt t="2487" x="2471738" y="365125"/>
          <p14:tracePt t="2498" x="2497138" y="374650"/>
          <p14:tracePt t="2502" x="2524125" y="374650"/>
          <p14:tracePt t="2510" x="2574925" y="382588"/>
          <p14:tracePt t="2518" x="2641600" y="382588"/>
          <p14:tracePt t="2525" x="2905125" y="425450"/>
          <p14:tracePt t="2532" x="3500438" y="552450"/>
          <p14:tracePt t="2537" x="3848100" y="663575"/>
          <p14:tracePt t="2545" x="4240213" y="815975"/>
          <p14:tracePt t="2553" x="4451350" y="909638"/>
          <p14:tracePt t="2559" x="4605338" y="977900"/>
          <p14:tracePt t="2565" x="4851400" y="1087438"/>
          <p14:tracePt t="2574" x="4987925" y="1147763"/>
          <p14:tracePt t="2582" x="5089525" y="1206500"/>
          <p14:tracePt t="2587" x="5224463" y="1266825"/>
          <p14:tracePt t="2601" x="5378450" y="1350963"/>
          <p14:tracePt t="2610" x="5411788" y="1385888"/>
          <p14:tracePt t="2616" x="5462588" y="1411288"/>
          <p14:tracePt t="2623" x="5480050" y="1419225"/>
          <p14:tracePt t="2632" x="5480050" y="1427163"/>
          <p14:tracePt t="2637" x="5487988" y="1427163"/>
          <p14:tracePt t="2650" x="5497513" y="1436688"/>
          <p14:tracePt t="2658" x="5497513" y="1444625"/>
          <p14:tracePt t="2666" x="5497513" y="1452563"/>
          <p14:tracePt t="2682" x="5497513" y="1462088"/>
          <p14:tracePt t="2693" x="5497513" y="1470025"/>
          <p14:tracePt t="2708" x="5497513" y="1477963"/>
          <p14:tracePt t="2715" x="5497513" y="1495425"/>
          <p14:tracePt t="2722" x="5480050" y="1504950"/>
          <p14:tracePt t="2728" x="5472113" y="1530350"/>
          <p14:tracePt t="2737" x="5454650" y="1555750"/>
          <p14:tracePt t="2743" x="5429250" y="1597025"/>
          <p14:tracePt t="2748" x="5378450" y="1665288"/>
          <p14:tracePt t="2755" x="5310188" y="1741488"/>
          <p14:tracePt t="2765" x="5216525" y="1835150"/>
          <p14:tracePt t="2770" x="5122863" y="1920875"/>
          <p14:tracePt t="2777" x="5029200" y="2014538"/>
          <p14:tracePt t="2785" x="4902200" y="2108200"/>
          <p14:tracePt t="2792" x="4818063" y="2184400"/>
          <p14:tracePt t="2798" x="4724400" y="2235200"/>
          <p14:tracePt t="2805" x="4595813" y="2268538"/>
          <p14:tracePt t="2815" x="4476750" y="2293938"/>
          <p14:tracePt t="2820" x="4367213" y="2311400"/>
          <p14:tracePt t="2825" x="4240213" y="2303463"/>
          <p14:tracePt t="2835" x="4052888" y="2252663"/>
          <p14:tracePt t="2841" x="3832225" y="2159000"/>
          <p14:tracePt t="2848" x="3713163" y="2055813"/>
          <p14:tracePt t="2853" x="3551238" y="1911350"/>
          <p14:tracePt t="2865" x="3406775" y="1751013"/>
          <p14:tracePt t="2869" x="3305175" y="1631950"/>
          <p14:tracePt t="2875" x="3152775" y="1376363"/>
          <p14:tracePt t="2884" x="3024188" y="1147763"/>
          <p14:tracePt t="2891" x="2965450" y="1019175"/>
          <p14:tracePt t="2900" x="2930525" y="917575"/>
          <p14:tracePt t="2905" x="2889250" y="704850"/>
          <p14:tracePt t="2910" x="2863850" y="569913"/>
          <p14:tracePt t="2919" x="2863850" y="425450"/>
          <p14:tracePt t="2926" x="2889250" y="263525"/>
          <p14:tracePt t="2931" x="2973388" y="33338"/>
          <p14:tracePt t="3076" x="6465888" y="415925"/>
          <p14:tracePt t="3080" x="6610350" y="646113"/>
          <p14:tracePt t="3087" x="6719888" y="858838"/>
          <p14:tracePt t="3095" x="6797675" y="1069975"/>
          <p14:tracePt t="3101" x="6831013" y="1216025"/>
          <p14:tracePt t="3109" x="6856413" y="1393825"/>
          <p14:tracePt t="3114" x="6856413" y="1682750"/>
          <p14:tracePt t="3123" x="6856413" y="1870075"/>
          <p14:tracePt t="3131" x="6813550" y="2039938"/>
          <p14:tracePt t="3137" x="6719888" y="2252663"/>
          <p14:tracePt t="3143" x="6661150" y="2371725"/>
          <p14:tracePt t="3150" x="6584950" y="2473325"/>
          <p14:tracePt t="3158" x="6465888" y="2617788"/>
          <p14:tracePt t="3164" x="6338888" y="2719388"/>
          <p14:tracePt t="3172" x="6245225" y="2778125"/>
          <p14:tracePt t="3181" x="6134100" y="2820988"/>
          <p14:tracePt t="3185" x="5981700" y="2889250"/>
          <p14:tracePt t="3193" x="5776913" y="2949575"/>
          <p14:tracePt t="3198" x="5548313" y="3008313"/>
          <p14:tracePt t="3206" x="5241925" y="3059113"/>
          <p14:tracePt t="3215" x="5003800" y="3076575"/>
          <p14:tracePt t="3222" x="4859338" y="3084513"/>
          <p14:tracePt t="3231" x="4646613" y="3084513"/>
          <p14:tracePt t="3235" x="4503738" y="3084513"/>
          <p14:tracePt t="3242" x="4324350" y="3084513"/>
          <p14:tracePt t="3248" x="4171950" y="3067050"/>
          <p14:tracePt t="3256" x="3992563" y="3033713"/>
          <p14:tracePt t="3264" x="3832225" y="2965450"/>
          <p14:tracePt t="3271" x="3729038" y="2906713"/>
          <p14:tracePt t="3277" x="3652838" y="2846388"/>
          <p14:tracePt t="3285" x="3568700" y="2744788"/>
          <p14:tracePt t="3291" x="3482975" y="2625725"/>
          <p14:tracePt t="3298" x="3424238" y="2489200"/>
          <p14:tracePt t="3305" x="3389313" y="2354263"/>
          <p14:tracePt t="3314" x="3355975" y="2108200"/>
          <p14:tracePt t="3320" x="3355975" y="1844675"/>
          <p14:tracePt t="3327" x="3381375" y="1631950"/>
          <p14:tracePt t="3334" x="3449638" y="1343025"/>
          <p14:tracePt t="3340" x="3533775" y="1028700"/>
          <p14:tracePt t="3349" x="3619500" y="765175"/>
          <p14:tracePt t="3355" x="3822700" y="322263"/>
          <p14:tracePt t="3361" x="3976688" y="42863"/>
          <p14:tracePt t="3464" x="6864350" y="230188"/>
          <p14:tracePt t="3468" x="6992938" y="382588"/>
          <p14:tracePt t="3474" x="7034213" y="458788"/>
          <p14:tracePt t="3482" x="7085013" y="552450"/>
          <p14:tracePt t="3488" x="7102475" y="611188"/>
          <p14:tracePt t="3497" x="7112000" y="654050"/>
          <p14:tracePt t="3501" x="7112000" y="696913"/>
          <p14:tracePt t="3509" x="7102475" y="773113"/>
          <p14:tracePt t="3516" x="7085013" y="849313"/>
          <p14:tracePt t="3524" x="7034213" y="952500"/>
          <p14:tracePt t="3531" x="6975475" y="1044575"/>
          <p14:tracePt t="3538" x="6932613" y="1122363"/>
          <p14:tracePt t="3545" x="6838950" y="1231900"/>
          <p14:tracePt t="3552" x="6704013" y="1360488"/>
          <p14:tracePt t="3559" x="6575425" y="1477963"/>
          <p14:tracePt t="3568" x="6397625" y="1606550"/>
          <p14:tracePt t="3572" x="6278563" y="1682750"/>
          <p14:tracePt t="3581" x="6202363" y="1733550"/>
          <p14:tracePt t="3587" x="6126163" y="1766888"/>
          <p14:tracePt t="3594" x="6024563" y="1801813"/>
          <p14:tracePt t="3601" x="5930900" y="1827213"/>
          <p14:tracePt t="3608" x="5845175" y="1860550"/>
          <p14:tracePt t="3616" x="5761038" y="1870075"/>
          <p14:tracePt t="3622" x="5700713" y="1878013"/>
          <p14:tracePt t="3630" x="5641975" y="1878013"/>
          <p14:tracePt t="3637" x="5616575" y="1878013"/>
          <p14:tracePt t="3644" x="5607050" y="1878013"/>
          <p14:tracePt t="3651" x="5599113" y="1878013"/>
          <p14:tracePt t="3658" x="5581650" y="1878013"/>
          <p14:tracePt t="3735" x="5581650" y="1870075"/>
          <p14:tracePt t="3756" x="5581650" y="1860550"/>
          <p14:tracePt t="8990" x="5581650" y="1852613"/>
          <p14:tracePt t="8996" x="5581650" y="1844675"/>
          <p14:tracePt t="9011" x="5581650" y="1835150"/>
          <p14:tracePt t="9019" x="5581650" y="1827213"/>
          <p14:tracePt t="9025" x="5581650" y="1819275"/>
          <p14:tracePt t="9031" x="5581650" y="1809750"/>
          <p14:tracePt t="9046" x="5581650" y="1801813"/>
          <p14:tracePt t="9053" x="5581650" y="1793875"/>
          <p14:tracePt t="9060" x="5581650" y="1784350"/>
          <p14:tracePt t="9068" x="5581650" y="1766888"/>
          <p14:tracePt t="9074" x="5581650" y="1758950"/>
          <p14:tracePt t="9089" x="5573713" y="1741488"/>
          <p14:tracePt t="9097" x="5573713" y="1733550"/>
          <p14:tracePt t="9101" x="5573713" y="1725613"/>
          <p14:tracePt t="9110" x="5565775" y="1716088"/>
          <p14:tracePt t="9118" x="5565775" y="1708150"/>
          <p14:tracePt t="9124" x="5565775" y="1700213"/>
          <p14:tracePt t="9131" x="5556250" y="1690688"/>
          <p14:tracePt t="9138" x="5556250" y="1682750"/>
          <p14:tracePt t="9145" x="5556250" y="1674813"/>
          <p14:tracePt t="9152" x="5556250" y="1665288"/>
          <p14:tracePt t="9159" x="5556250" y="1657350"/>
          <p14:tracePt t="9167" x="5556250" y="1631950"/>
          <p14:tracePt t="9173" x="5556250" y="1622425"/>
          <p14:tracePt t="9180" x="5548313" y="1606550"/>
          <p14:tracePt t="9187" x="5548313" y="1589088"/>
          <p14:tracePt t="9194" x="5538788" y="1571625"/>
          <p14:tracePt t="9202" x="5538788" y="1538288"/>
          <p14:tracePt t="9208" x="5538788" y="1512888"/>
          <p14:tracePt t="9214" x="5538788" y="1495425"/>
          <p14:tracePt t="9222" x="5530850" y="1462088"/>
          <p14:tracePt t="9231" x="5530850" y="1427163"/>
          <p14:tracePt t="9235" x="5530850" y="1401763"/>
          <p14:tracePt t="9243" x="5522913" y="1376363"/>
          <p14:tracePt t="9251" x="5522913" y="1360488"/>
          <p14:tracePt t="9258" x="5522913" y="1343025"/>
          <p14:tracePt t="9264" x="5513388" y="1325563"/>
          <p14:tracePt t="9271" x="5513388" y="1308100"/>
          <p14:tracePt t="9281" x="5505450" y="1308100"/>
          <p14:tracePt t="9285" x="5505450" y="1300163"/>
          <p14:tracePt t="9293" x="5497513" y="1292225"/>
          <p14:tracePt t="9298" x="5497513" y="1274763"/>
          <p14:tracePt t="9314" x="5497513" y="1266825"/>
          <p14:tracePt t="9322" x="5487988" y="1257300"/>
          <p14:tracePt t="9335" x="5480050" y="1249363"/>
          <p14:tracePt t="9347" x="5462588" y="1241425"/>
          <p14:tracePt t="9356" x="5454650" y="1241425"/>
          <p14:tracePt t="9364" x="5437188" y="1231900"/>
          <p14:tracePt t="9370" x="5421313" y="1231900"/>
          <p14:tracePt t="9377" x="5378450" y="1231900"/>
          <p14:tracePt t="9385" x="5310188" y="1249363"/>
          <p14:tracePt t="9391" x="5208588" y="1266825"/>
          <p14:tracePt t="9398" x="5038725" y="1317625"/>
          <p14:tracePt t="9406" x="4884738" y="1368425"/>
          <p14:tracePt t="9415" x="4664075" y="1477963"/>
          <p14:tracePt t="9420" x="4476750" y="1563688"/>
          <p14:tracePt t="9425" x="4324350" y="1631950"/>
          <p14:tracePt t="9435" x="4187825" y="1682750"/>
          <p14:tracePt t="9441" x="4078288" y="1725613"/>
          <p14:tracePt t="9449" x="3984625" y="1751013"/>
          <p14:tracePt t="9455" x="3925888" y="1766888"/>
          <p14:tracePt t="9466" x="3832225" y="1801813"/>
          <p14:tracePt t="9469" x="3789363" y="1819275"/>
          <p14:tracePt t="9475" x="3738563" y="1844675"/>
          <p14:tracePt t="9484" x="3695700" y="1852613"/>
          <p14:tracePt t="9490" x="3670300" y="1860550"/>
          <p14:tracePt t="9498" x="3644900" y="1870075"/>
          <p14:tracePt t="9505" x="3636963" y="1870075"/>
          <p14:tracePt t="9511" x="3619500" y="1878013"/>
          <p14:tracePt t="9517" x="3594100" y="1885950"/>
          <p14:tracePt t="9525" x="3576638" y="1885950"/>
          <p14:tracePt t="9531" x="3568700" y="1903413"/>
          <p14:tracePt t="9539" x="3551238" y="1911350"/>
          <p14:tracePt t="9548" x="3525838" y="1911350"/>
          <p14:tracePt t="9552" x="3517900" y="1920875"/>
          <p14:tracePt t="9560" x="3508375" y="1920875"/>
          <p14:tracePt t="9568" x="3492500" y="1920875"/>
          <p14:tracePt t="9574" x="3482975" y="1920875"/>
          <p14:tracePt t="9581" x="3475038" y="1928813"/>
          <p14:tracePt t="9589" x="3467100" y="1928813"/>
          <p14:tracePt t="9603" x="3449638" y="1928813"/>
          <p14:tracePt t="9610" x="3441700" y="1928813"/>
          <p14:tracePt t="9624" x="3432175" y="1928813"/>
          <p14:tracePt t="9638" x="3424238" y="1928813"/>
          <p14:tracePt t="9652" x="3414713" y="1928813"/>
          <p14:tracePt t="9666" x="3406775" y="1928813"/>
          <p14:tracePt t="9681" x="3398838" y="1928813"/>
          <p14:tracePt t="9773" x="3389313" y="1928813"/>
          <p14:tracePt t="9793" x="3381375" y="1928813"/>
          <p14:tracePt t="9800" x="3381375" y="1938338"/>
          <p14:tracePt t="9814" x="3381375" y="1946275"/>
          <p14:tracePt t="9820" x="3373438" y="1946275"/>
          <p14:tracePt t="9828" x="3355975" y="1954213"/>
          <p14:tracePt t="9836" x="3338513" y="1963738"/>
          <p14:tracePt t="9841" x="3305175" y="1979613"/>
          <p14:tracePt t="9850" x="3228975" y="2014538"/>
          <p14:tracePt t="9857" x="3092450" y="2039938"/>
          <p14:tracePt t="9865" x="2955925" y="2073275"/>
          <p14:tracePt t="9870" x="2838450" y="2108200"/>
          <p14:tracePt t="9877" x="2693988" y="2133600"/>
          <p14:tracePt t="9886" x="2590800" y="2141538"/>
          <p14:tracePt t="9892" x="2524125" y="2166938"/>
          <p14:tracePt t="9898" x="2471738" y="2174875"/>
          <p14:tracePt t="9905" x="2413000" y="2184400"/>
          <p14:tracePt t="9913" x="2387600" y="2184400"/>
          <p14:tracePt t="9918" x="2362200" y="2184400"/>
          <p14:tracePt t="9926" x="2319338" y="2184400"/>
          <p14:tracePt t="9934" x="2293938" y="2184400"/>
          <p14:tracePt t="9941" x="2276475" y="2184400"/>
          <p14:tracePt t="9947" x="2251075" y="2184400"/>
          <p14:tracePt t="9955" x="2225675" y="2184400"/>
          <p14:tracePt t="9966" x="2200275" y="2184400"/>
          <p14:tracePt t="9971" x="2182813" y="2184400"/>
          <p14:tracePt t="9977" x="2157413" y="2184400"/>
          <p14:tracePt t="9982" x="2124075" y="2184400"/>
          <p14:tracePt t="9991" x="2106613" y="2184400"/>
          <p14:tracePt t="9998" x="2081213" y="2184400"/>
          <p14:tracePt t="10004" x="2065338" y="2184400"/>
          <p14:tracePt t="10012" x="2047875" y="2184400"/>
          <p14:tracePt t="10022" x="2038350" y="2184400"/>
          <p14:tracePt t="10028" x="2022475" y="2184400"/>
          <p14:tracePt t="10034" x="2012950" y="2184400"/>
          <p14:tracePt t="10040" x="2005013" y="2184400"/>
          <p14:tracePt t="10048" x="1997075" y="2184400"/>
          <p14:tracePt t="10053" x="1987550" y="2184400"/>
          <p14:tracePt t="10067" x="1971675" y="2184400"/>
          <p14:tracePt t="10081" x="1962150" y="2184400"/>
          <p14:tracePt t="10089" x="1962150" y="2174875"/>
          <p14:tracePt t="10098" x="1954213" y="2174875"/>
          <p14:tracePt t="10118" x="1954213" y="2166938"/>
          <p14:tracePt t="10153" x="1954213" y="2159000"/>
          <p14:tracePt t="10166" x="1954213" y="2149475"/>
          <p14:tracePt t="10202" x="1954213" y="2141538"/>
          <p14:tracePt t="10223" x="1954213" y="2133600"/>
          <p14:tracePt t="10231" x="1971675" y="2124075"/>
          <p14:tracePt t="10235" x="1987550" y="2116138"/>
          <p14:tracePt t="10244" x="2022475" y="2098675"/>
          <p14:tracePt t="10252" x="2157413" y="2022475"/>
          <p14:tracePt t="10258" x="2540000" y="1870075"/>
          <p14:tracePt t="10265" x="3092450" y="1657350"/>
          <p14:tracePt t="10271" x="3636963" y="1512888"/>
          <p14:tracePt t="10282" x="4179888" y="1385888"/>
          <p14:tracePt t="10287" x="4638675" y="1282700"/>
          <p14:tracePt t="10292" x="5165725" y="1206500"/>
          <p14:tracePt t="10298" x="5776913" y="1163638"/>
          <p14:tracePt t="10308" x="6499225" y="1138238"/>
          <p14:tracePt t="10315" x="7112000" y="1173163"/>
          <p14:tracePt t="10321" x="7637463" y="1231900"/>
          <p14:tracePt t="10327" x="8232775" y="1343025"/>
          <p14:tracePt t="10336" x="8836025" y="1487488"/>
          <p14:tracePt t="10342" x="9328150" y="1657350"/>
          <p14:tracePt t="10349" x="9855200" y="1870075"/>
          <p14:tracePt t="10356" x="10348913" y="2047875"/>
          <p14:tracePt t="10362" x="10798175" y="2278063"/>
          <p14:tracePt t="10372" x="11112500" y="2455863"/>
          <p14:tracePt t="10378" x="11503025" y="2651125"/>
          <p14:tracePt t="10384" x="11877675" y="2914650"/>
          <p14:tracePt t="10391" x="12141200" y="3101975"/>
          <p14:tracePt t="10495" x="12004675" y="5880100"/>
          <p14:tracePt t="10499" x="11776075" y="6049963"/>
          <p14:tracePt t="10505" x="11426825" y="6280150"/>
          <p14:tracePt t="10515" x="11096625" y="6450013"/>
          <p14:tracePt t="10519" x="10764838" y="6594475"/>
          <p14:tracePt t="10523" x="10493375" y="6696075"/>
          <p14:tracePt t="10531" x="10085388" y="6832600"/>
          <p14:tracePt t="10619" x="6007100" y="6815138"/>
          <p14:tracePt t="10628" x="5880100" y="6764338"/>
          <p14:tracePt t="10634" x="5641975" y="6696075"/>
          <p14:tracePt t="10641" x="5429250" y="6586538"/>
          <p14:tracePt t="10649" x="5038725" y="6407150"/>
          <p14:tracePt t="10653" x="4638675" y="6194425"/>
          <p14:tracePt t="10659" x="4281488" y="5999163"/>
          <p14:tracePt t="10664" x="3967163" y="5838825"/>
          <p14:tracePt t="10674" x="3602038" y="5626100"/>
          <p14:tracePt t="10682" x="3313113" y="5446713"/>
          <p14:tracePt t="10688" x="3084513" y="5276850"/>
          <p14:tracePt t="10695" x="2973388" y="5183188"/>
          <p14:tracePt t="10701" x="2879725" y="5091113"/>
          <p14:tracePt t="10707" x="2760663" y="4987925"/>
          <p14:tracePt t="10713" x="2651125" y="4903788"/>
          <p14:tracePt t="10725" x="2590800" y="4878388"/>
          <p14:tracePt t="10731" x="2574925" y="4860925"/>
          <p14:tracePt t="10737" x="2549525" y="4835525"/>
          <p14:tracePt t="10744" x="2524125" y="4810125"/>
          <p14:tracePt t="10750" x="2497138" y="4792663"/>
          <p14:tracePt t="10757" x="2481263" y="4775200"/>
          <p14:tracePt t="10767" x="2463800" y="4759325"/>
          <p14:tracePt t="10772" x="2446338" y="4733925"/>
          <p14:tracePt t="10782" x="2420938" y="4708525"/>
          <p14:tracePt t="10786" x="2405063" y="4657725"/>
          <p14:tracePt t="10792" x="2395538" y="4630738"/>
          <p14:tracePt t="10798" x="2387600" y="4529138"/>
          <p14:tracePt t="10807" x="2387600" y="4384675"/>
          <p14:tracePt t="10815" x="2387600" y="4232275"/>
          <p14:tracePt t="10821" x="2430463" y="4002088"/>
          <p14:tracePt t="10831" x="2524125" y="3636963"/>
          <p14:tracePt t="10837" x="2608263" y="3348038"/>
          <p14:tracePt t="10842" x="2659063" y="3170238"/>
          <p14:tracePt t="10851" x="2719388" y="3033713"/>
          <p14:tracePt t="10857" x="2770188" y="2932113"/>
          <p14:tracePt t="10865" x="2871788" y="2770188"/>
          <p14:tracePt t="10870" x="3008313" y="2592388"/>
          <p14:tracePt t="10877" x="3092450" y="2489200"/>
          <p14:tracePt t="10886" x="3236913" y="2336800"/>
          <p14:tracePt t="10892" x="3482975" y="2108200"/>
          <p14:tracePt t="10897" x="3611563" y="2005013"/>
          <p14:tracePt t="10906" x="3721100" y="1928813"/>
          <p14:tracePt t="10915" x="3900488" y="1819275"/>
          <p14:tracePt t="10919" x="4017963" y="1741488"/>
          <p14:tracePt t="10925" x="4171950" y="1665288"/>
          <p14:tracePt t="10935" x="4324350" y="1614488"/>
          <p14:tracePt t="10943" x="4451350" y="1581150"/>
          <p14:tracePt t="10950" x="4673600" y="1555750"/>
          <p14:tracePt t="10956" x="4927600" y="1504950"/>
          <p14:tracePt t="10969" x="5403850" y="1477963"/>
          <p14:tracePt t="10974" x="5667375" y="1477963"/>
          <p14:tracePt t="10983" x="5930900" y="1487488"/>
          <p14:tracePt t="10990" x="6091238" y="1512888"/>
          <p14:tracePt t="10997" x="6405563" y="1581150"/>
          <p14:tracePt t="11003" x="6653213" y="1716088"/>
          <p14:tracePt t="11010" x="6873875" y="1827213"/>
          <p14:tracePt t="11018" x="7112000" y="2014538"/>
          <p14:tracePt t="11025" x="7332663" y="2209800"/>
          <p14:tracePt t="11033" x="7553325" y="2430463"/>
          <p14:tracePt t="11039" x="7715250" y="2711450"/>
          <p14:tracePt t="11048" x="7816850" y="2906713"/>
          <p14:tracePt t="11053" x="7910513" y="3152775"/>
          <p14:tracePt t="11060" x="8004175" y="3365500"/>
          <p14:tracePt t="11068" x="8045450" y="3535363"/>
          <p14:tracePt t="11073" x="8045450" y="3671888"/>
          <p14:tracePt t="11082" x="8045450" y="3816350"/>
          <p14:tracePt t="11088" x="8045450" y="3925888"/>
          <p14:tracePt t="11096" x="8020050" y="4070350"/>
          <p14:tracePt t="11102" x="7977188" y="4232275"/>
          <p14:tracePt t="11109" x="7943850" y="4341813"/>
          <p14:tracePt t="11117" x="7885113" y="4452938"/>
          <p14:tracePt t="11123" x="7799388" y="4597400"/>
          <p14:tracePt t="11132" x="7680325" y="4792663"/>
          <p14:tracePt t="11137" x="7596188" y="4911725"/>
          <p14:tracePt t="11147" x="7451725" y="5081588"/>
          <p14:tracePt t="11151" x="7213600" y="5286375"/>
          <p14:tracePt t="11158" x="7034213" y="5421313"/>
          <p14:tracePt t="11165" x="6864350" y="5524500"/>
          <p14:tracePt t="11172" x="6618288" y="5634038"/>
          <p14:tracePt t="11180" x="6415088" y="5694363"/>
          <p14:tracePt t="11187" x="6184900" y="5753100"/>
          <p14:tracePt t="11194" x="5989638" y="5778500"/>
          <p14:tracePt t="11202" x="5751513" y="5795963"/>
          <p14:tracePt t="11207" x="5522913" y="5795963"/>
          <p14:tracePt t="11216" x="5335588" y="5778500"/>
          <p14:tracePt t="11221" x="4962525" y="5684838"/>
          <p14:tracePt t="11230" x="4579938" y="5532438"/>
          <p14:tracePt t="11236" x="4332288" y="5413375"/>
          <p14:tracePt t="11243" x="4078288" y="5260975"/>
          <p14:tracePt t="11252" x="3789363" y="5064125"/>
          <p14:tracePt t="11257" x="3602038" y="4911725"/>
          <p14:tracePt t="11263" x="3441700" y="4699000"/>
          <p14:tracePt t="11271" x="3338513" y="4503738"/>
          <p14:tracePt t="11280" x="3287713" y="4359275"/>
          <p14:tracePt t="11286" x="3194050" y="4037013"/>
          <p14:tracePt t="11293" x="3178175" y="3748088"/>
          <p14:tracePt t="11298" x="3178175" y="3568700"/>
          <p14:tracePt t="11306" x="3228975" y="3203575"/>
          <p14:tracePt t="11313" x="3338513" y="2855913"/>
          <p14:tracePt t="11320" x="3441700" y="2566988"/>
          <p14:tracePt t="11328" x="3533775" y="2344738"/>
          <p14:tracePt t="11335" x="3738563" y="2005013"/>
          <p14:tracePt t="11342" x="3883025" y="1801813"/>
          <p14:tracePt t="11350" x="4111625" y="1555750"/>
          <p14:tracePt t="11355" x="4298950" y="1385888"/>
          <p14:tracePt t="11362" x="4511675" y="1223963"/>
          <p14:tracePt t="11371" x="4630738" y="1138238"/>
          <p14:tracePt t="11378" x="4884738" y="1036638"/>
          <p14:tracePt t="11385" x="5173663" y="952500"/>
          <p14:tracePt t="11391" x="5462588" y="884238"/>
          <p14:tracePt t="11399" x="5786438" y="849313"/>
          <p14:tracePt t="11405" x="6176963" y="808038"/>
          <p14:tracePt t="11413" x="6729413" y="841375"/>
          <p14:tracePt t="11419" x="7170738" y="884238"/>
          <p14:tracePt t="11426" x="7510463" y="952500"/>
          <p14:tracePt t="11433" x="7969250" y="1069975"/>
          <p14:tracePt t="11439" x="8496300" y="1325563"/>
          <p14:tracePt t="11447" x="8843963" y="1538288"/>
          <p14:tracePt t="11454" x="9201150" y="1878013"/>
          <p14:tracePt t="11461" x="9388475" y="2116138"/>
          <p14:tracePt t="11469" x="9575800" y="2455863"/>
          <p14:tracePt t="11476" x="9659938" y="2719388"/>
          <p14:tracePt t="11483" x="9702800" y="3246438"/>
          <p14:tracePt t="11489" x="9667875" y="3687763"/>
          <p14:tracePt t="11496" x="9617075" y="4019550"/>
          <p14:tracePt t="11503" x="9507538" y="4368800"/>
          <p14:tracePt t="11511" x="9380538" y="4724400"/>
          <p14:tracePt t="11519" x="9209088" y="5056188"/>
          <p14:tracePt t="11525" x="9082088" y="5276850"/>
          <p14:tracePt t="11532" x="8853488" y="5626100"/>
          <p14:tracePt t="11538" x="8666163" y="5864225"/>
          <p14:tracePt t="11545" x="8478838" y="6016625"/>
          <p14:tracePt t="11553" x="8215313" y="6211888"/>
          <p14:tracePt t="11560" x="7935913" y="6348413"/>
          <p14:tracePt t="11567" x="7637463" y="6492875"/>
          <p14:tracePt t="11574" x="7348538" y="6561138"/>
          <p14:tracePt t="11582" x="7127875" y="6602413"/>
          <p14:tracePt t="11589" x="6838950" y="6602413"/>
          <p14:tracePt t="11597" x="6516688" y="6594475"/>
          <p14:tracePt t="11601" x="6176963" y="6526213"/>
          <p14:tracePt t="11609" x="5853113" y="6416675"/>
          <p14:tracePt t="11617" x="5522913" y="6272213"/>
          <p14:tracePt t="11624" x="5208588" y="6067425"/>
          <p14:tracePt t="11630" x="4962525" y="5854700"/>
          <p14:tracePt t="11637" x="4613275" y="5446713"/>
          <p14:tracePt t="11645" x="4306888" y="4878388"/>
          <p14:tracePt t="11652" x="4171950" y="4445000"/>
          <p14:tracePt t="11658" x="4078288" y="4044950"/>
          <p14:tracePt t="11665" x="4052888" y="3467100"/>
          <p14:tracePt t="11673" x="4070350" y="2974975"/>
          <p14:tracePt t="11679" x="4197350" y="2293938"/>
          <p14:tracePt t="11686" x="4367213" y="1690688"/>
          <p14:tracePt t="11693" x="4529138" y="1249363"/>
          <p14:tracePt t="11700" x="4706938" y="866775"/>
          <p14:tracePt t="11707" x="4884738" y="577850"/>
          <p14:tracePt t="11715" x="4987925" y="450850"/>
          <p14:tracePt t="11722" x="5064125" y="374650"/>
          <p14:tracePt t="11730" x="5140325" y="331788"/>
          <p14:tracePt t="11736" x="5259388" y="280988"/>
          <p14:tracePt t="11743" x="5368925" y="263525"/>
          <p14:tracePt t="11751" x="5487988" y="246063"/>
          <p14:tracePt t="11757" x="5624513" y="238125"/>
          <p14:tracePt t="11764" x="5786438" y="238125"/>
          <p14:tracePt t="11771" x="6091238" y="271463"/>
          <p14:tracePt t="11780" x="6423025" y="331788"/>
          <p14:tracePt t="11784" x="6770688" y="441325"/>
          <p14:tracePt t="11792" x="7153275" y="595313"/>
          <p14:tracePt t="11801" x="7578725" y="833438"/>
          <p14:tracePt t="11806" x="7994650" y="1206500"/>
          <p14:tracePt t="11813" x="8266113" y="1538288"/>
          <p14:tracePt t="11821" x="8410575" y="1835150"/>
          <p14:tracePt t="11827" x="8513763" y="2379663"/>
          <p14:tracePt t="11834" x="8513763" y="2693988"/>
          <p14:tracePt t="11841" x="8435975" y="3228975"/>
          <p14:tracePt t="11849" x="8369300" y="3594100"/>
          <p14:tracePt t="11855" x="8147050" y="4146550"/>
          <p14:tracePt t="11864" x="7926388" y="4597400"/>
          <p14:tracePt t="11870" x="7781925" y="4929188"/>
          <p14:tracePt t="11877" x="7570788" y="5294313"/>
          <p14:tracePt t="11885" x="7340600" y="5641975"/>
          <p14:tracePt t="11891" x="7145338" y="5905500"/>
          <p14:tracePt t="11897" x="6975475" y="6067425"/>
          <p14:tracePt t="11904" x="6823075" y="6194425"/>
          <p14:tracePt t="11913" x="6626225" y="6297613"/>
          <p14:tracePt t="11919" x="6516688" y="6323013"/>
          <p14:tracePt t="11926" x="6397625" y="6348413"/>
          <p14:tracePt t="11933" x="6227763" y="6338888"/>
          <p14:tracePt t="11940" x="6083300" y="6305550"/>
          <p14:tracePt t="11947" x="5930900" y="6246813"/>
          <p14:tracePt t="11954" x="5768975" y="6178550"/>
          <p14:tracePt t="11963" x="5530850" y="5991225"/>
          <p14:tracePt t="11968" x="5318125" y="5813425"/>
          <p14:tracePt t="11976" x="5148263" y="5626100"/>
          <p14:tracePt t="11983" x="4859338" y="5167313"/>
          <p14:tracePt t="11989" x="4613275" y="4554538"/>
          <p14:tracePt t="11995" x="4494213" y="4095750"/>
          <p14:tracePt t="12003" x="4435475" y="3535363"/>
          <p14:tracePt t="12011" x="4435475" y="3101975"/>
          <p14:tracePt t="12018" x="4511675" y="2489200"/>
          <p14:tracePt t="12025" x="4630738" y="2082800"/>
          <p14:tracePt t="12031" x="4833938" y="1614488"/>
          <p14:tracePt t="12038" x="5038725" y="1266825"/>
          <p14:tracePt t="12047" x="5233988" y="1003300"/>
          <p14:tracePt t="12053" x="5343525" y="900113"/>
          <p14:tracePt t="12064" x="5548313" y="747713"/>
          <p14:tracePt t="12069" x="5675313" y="688975"/>
          <p14:tracePt t="12073" x="5794375" y="646113"/>
          <p14:tracePt t="12082" x="5921375" y="620713"/>
          <p14:tracePt t="12087" x="6065838" y="611188"/>
          <p14:tracePt t="12097" x="6219825" y="611188"/>
          <p14:tracePt t="12102" x="6364288" y="628650"/>
          <p14:tracePt t="12110" x="6575425" y="696913"/>
          <p14:tracePt t="12117" x="6788150" y="808038"/>
          <p14:tracePt t="12123" x="6975475" y="960438"/>
          <p14:tracePt t="12130" x="7137400" y="1163638"/>
          <p14:tracePt t="12137" x="7281863" y="1495425"/>
          <p14:tracePt t="12145" x="7373938" y="1870075"/>
          <p14:tracePt t="12152" x="7408863" y="2166938"/>
          <p14:tracePt t="12159" x="7373938" y="2693988"/>
          <p14:tracePt t="12167" x="7297738" y="3144838"/>
          <p14:tracePt t="12172" x="7204075" y="3578225"/>
          <p14:tracePt t="12179" x="7069138" y="3976688"/>
          <p14:tracePt t="12186" x="6942138" y="4333875"/>
          <p14:tracePt t="12194" x="6788150" y="4665663"/>
          <p14:tracePt t="12201" x="6661150" y="4886325"/>
          <p14:tracePt t="12208" x="6456363" y="5200650"/>
          <p14:tracePt t="12215" x="6210300" y="5430838"/>
          <p14:tracePt t="12221" x="6057900" y="5557838"/>
          <p14:tracePt t="12230" x="5956300" y="5634038"/>
          <p14:tracePt t="12235" x="5794375" y="5719763"/>
          <p14:tracePt t="12243" x="5667375" y="5770563"/>
          <p14:tracePt t="12251" x="5530850" y="5795963"/>
          <p14:tracePt t="12257" x="5360988" y="5795963"/>
          <p14:tracePt t="12265" x="5224463" y="5778500"/>
          <p14:tracePt t="12271" x="5106988" y="5745163"/>
          <p14:tracePt t="12280" x="4953000" y="5668963"/>
          <p14:tracePt t="12284" x="4783138" y="5565775"/>
          <p14:tracePt t="12292" x="4595813" y="5413375"/>
          <p14:tracePt t="12299" x="4435475" y="5251450"/>
          <p14:tracePt t="12307" x="4179888" y="4903788"/>
          <p14:tracePt t="12313" x="3984625" y="4614863"/>
          <p14:tracePt t="12320" x="3857625" y="4308475"/>
          <p14:tracePt t="12327" x="3797300" y="4105275"/>
          <p14:tracePt t="12335" x="3756025" y="3857625"/>
          <p14:tracePt t="12342" x="3721100" y="3586163"/>
          <p14:tracePt t="12350" x="3729038" y="3094038"/>
          <p14:tracePt t="12355" x="3806825" y="2719388"/>
          <p14:tracePt t="12362" x="3873500" y="2438400"/>
          <p14:tracePt t="12370" x="3908425" y="2293938"/>
          <p14:tracePt t="12376" x="3967163" y="2141538"/>
          <p14:tracePt t="12384" x="4027488" y="2022475"/>
          <p14:tracePt t="12391" x="4121150" y="1885950"/>
          <p14:tracePt t="12398" x="4171950" y="1827213"/>
          <p14:tracePt t="12405" x="4222750" y="1766888"/>
          <p14:tracePt t="12413" x="4273550" y="1716088"/>
          <p14:tracePt t="12419" x="4324350" y="1674813"/>
          <p14:tracePt t="12426" x="4392613" y="1657350"/>
          <p14:tracePt t="12433" x="4435475" y="1639888"/>
          <p14:tracePt t="12440" x="4486275" y="1622425"/>
          <p14:tracePt t="12446" x="4570413" y="1606550"/>
          <p14:tracePt t="12454" x="4673600" y="1606550"/>
          <p14:tracePt t="12461" x="4843463" y="1606550"/>
          <p14:tracePt t="12468" x="5089525" y="1631950"/>
          <p14:tracePt t="12476" x="5421313" y="1682750"/>
          <p14:tracePt t="12483" x="5743575" y="1766888"/>
          <p14:tracePt t="12489" x="5997575" y="1852613"/>
          <p14:tracePt t="12497" x="6286500" y="2014538"/>
          <p14:tracePt t="12503" x="6524625" y="2217738"/>
          <p14:tracePt t="12510" x="6704013" y="2430463"/>
          <p14:tracePt t="12517" x="6831013" y="2736850"/>
          <p14:tracePt t="12525" x="6889750" y="2990850"/>
          <p14:tracePt t="12532" x="6889750" y="3144838"/>
          <p14:tracePt t="12538" x="6889750" y="3408363"/>
          <p14:tracePt t="12545" x="6873875" y="3671888"/>
          <p14:tracePt t="12552" x="6813550" y="3875088"/>
          <p14:tracePt t="12559" x="6788150" y="4037013"/>
          <p14:tracePt t="12567" x="6737350" y="4189413"/>
          <p14:tracePt t="12574" x="6694488" y="4308475"/>
          <p14:tracePt t="12581" x="6643688" y="4419600"/>
          <p14:tracePt t="12588" x="6584950" y="4529138"/>
          <p14:tracePt t="12595" x="6534150" y="4605338"/>
          <p14:tracePt t="12602" x="6465888" y="4699000"/>
          <p14:tracePt t="12609" x="6397625" y="4775200"/>
          <p14:tracePt t="12617" x="6311900" y="4843463"/>
          <p14:tracePt t="12623" x="6253163" y="4886325"/>
          <p14:tracePt t="12629" x="6151563" y="4946650"/>
          <p14:tracePt t="12637" x="6032500" y="4987925"/>
          <p14:tracePt t="12644" x="5930900" y="5022850"/>
          <p14:tracePt t="12651" x="5794375" y="5056188"/>
          <p14:tracePt t="12658" x="5641975" y="5081588"/>
          <p14:tracePt t="12665" x="5513388" y="5099050"/>
          <p14:tracePt t="12673" x="5437188" y="5106988"/>
          <p14:tracePt t="12680" x="5394325" y="5106988"/>
          <p14:tracePt t="12686" x="5310188" y="5091113"/>
          <p14:tracePt t="12694" x="5233988" y="5081588"/>
          <p14:tracePt t="12700" x="5173663" y="5064125"/>
          <p14:tracePt t="12708" x="5122863" y="5038725"/>
          <p14:tracePt t="12715" x="5089525" y="5022850"/>
          <p14:tracePt t="12722" x="5064125" y="5005388"/>
          <p14:tracePt t="12730" x="5029200" y="4979988"/>
          <p14:tracePt t="12735" x="5013325" y="4972050"/>
          <p14:tracePt t="12743" x="4995863" y="4946650"/>
          <p14:tracePt t="12750" x="4978400" y="4929188"/>
          <p14:tracePt t="12756" x="4970463" y="4903788"/>
          <p14:tracePt t="12766" x="4953000" y="4878388"/>
          <p14:tracePt t="12771" x="4945063" y="4860925"/>
          <p14:tracePt t="12779" x="4935538" y="4835525"/>
          <p14:tracePt t="12785" x="4935538" y="4810125"/>
          <p14:tracePt t="12792" x="4935538" y="4792663"/>
          <p14:tracePt t="12799" x="4935538" y="4749800"/>
          <p14:tracePt t="13174" x="4689475" y="4699000"/>
          <p14:tracePt t="13183" x="4451350" y="4622800"/>
          <p14:tracePt t="13191" x="4248150" y="4546600"/>
          <p14:tracePt t="13198" x="4086225" y="4486275"/>
          <p14:tracePt t="13207" x="3908425" y="4410075"/>
          <p14:tracePt t="13214" x="3771900" y="4368800"/>
          <p14:tracePt t="13223" x="3670300" y="4308475"/>
          <p14:tracePt t="13232" x="3594100" y="4249738"/>
          <p14:tracePt t="13247" x="3492500" y="4197350"/>
          <p14:tracePt t="13251" x="3373438" y="4121150"/>
          <p14:tracePt t="13259" x="3279775" y="4052888"/>
          <p14:tracePt t="13267" x="3211513" y="3986213"/>
          <p14:tracePt t="13273" x="3160713" y="3925888"/>
          <p14:tracePt t="13281" x="3109913" y="3849688"/>
          <p14:tracePt t="13287" x="3041650" y="3738563"/>
          <p14:tracePt t="13298" x="2982913" y="3619500"/>
          <p14:tracePt t="13302" x="2930525" y="3475038"/>
          <p14:tracePt t="13308" x="2879725" y="3271838"/>
          <p14:tracePt t="13315" x="2846388" y="3084513"/>
          <p14:tracePt t="13323" x="2820988" y="2813050"/>
          <p14:tracePt t="13330" x="2803525" y="2566988"/>
          <p14:tracePt t="13337" x="2803525" y="2311400"/>
          <p14:tracePt t="13344" x="2828925" y="2005013"/>
          <p14:tracePt t="13354" x="2863850" y="1682750"/>
          <p14:tracePt t="13358" x="2922588" y="1419225"/>
          <p14:tracePt t="13364" x="3024188" y="1181100"/>
          <p14:tracePt t="13372" x="3117850" y="1011238"/>
          <p14:tracePt t="13382" x="3203575" y="909638"/>
          <p14:tracePt t="13386" x="3313113" y="833438"/>
          <p14:tracePt t="13396" x="3398838" y="798513"/>
          <p14:tracePt t="13402" x="3500438" y="765175"/>
          <p14:tracePt t="13408" x="3644900" y="765175"/>
          <p14:tracePt t="13414" x="3814763" y="773113"/>
          <p14:tracePt t="13421" x="4121150" y="823913"/>
          <p14:tracePt t="13432" x="4443413" y="925513"/>
          <p14:tracePt t="13436" x="4800600" y="1062038"/>
          <p14:tracePt t="13443" x="5157788" y="1206500"/>
          <p14:tracePt t="13452" x="5411788" y="1360488"/>
          <p14:tracePt t="13458" x="5735638" y="1631950"/>
          <p14:tracePt t="13465" x="5938838" y="1852613"/>
          <p14:tracePt t="13470" x="6142038" y="2090738"/>
          <p14:tracePt t="13477" x="6311900" y="2328863"/>
          <p14:tracePt t="13488" x="6430963" y="2600325"/>
          <p14:tracePt t="13493" x="6491288" y="2830513"/>
          <p14:tracePt t="13498" x="6508750" y="3067050"/>
          <p14:tracePt t="13506" x="6491288" y="3211513"/>
          <p14:tracePt t="13513" x="6448425" y="3355975"/>
          <p14:tracePt t="13520" x="6329363" y="3603625"/>
          <p14:tracePt t="13526" x="6227763" y="3773488"/>
          <p14:tracePt t="13534" x="6126163" y="3925888"/>
          <p14:tracePt t="13540" x="6015038" y="4070350"/>
          <p14:tracePt t="13549" x="5921375" y="4181475"/>
          <p14:tracePt t="13555" x="5827713" y="4275138"/>
          <p14:tracePt t="13563" x="5735638" y="4368800"/>
          <p14:tracePt t="13569" x="5624513" y="4452938"/>
          <p14:tracePt t="13576" x="5505450" y="4529138"/>
          <p14:tracePt t="13584" x="5386388" y="4605338"/>
          <p14:tracePt t="13590" x="5284788" y="4665663"/>
          <p14:tracePt t="13596" x="5148263" y="4708525"/>
          <p14:tracePt t="13603" x="5021263" y="4741863"/>
          <p14:tracePt t="13613" x="4910138" y="4767263"/>
          <p14:tracePt t="13617" x="4791075" y="4792663"/>
          <p14:tracePt t="13625" x="4689475" y="4802188"/>
          <p14:tracePt t="13632" x="4587875" y="4827588"/>
          <p14:tracePt t="13639" x="4537075" y="4827588"/>
          <p14:tracePt t="13647" x="4460875" y="4827588"/>
          <p14:tracePt t="13653" x="4418013" y="4835525"/>
          <p14:tracePt t="13661" x="4384675" y="4835525"/>
          <p14:tracePt t="13668" x="4367213" y="4835525"/>
          <p14:tracePt t="13675" x="4359275" y="4835525"/>
          <p14:tracePt t="13681" x="4349750" y="4835525"/>
          <p14:tracePt t="13688" x="4341813" y="4835525"/>
          <p14:tracePt t="13696" x="4341813" y="4827588"/>
          <p14:tracePt t="13703" x="4332288" y="4827588"/>
          <p14:tracePt t="13710" x="4332288" y="4818063"/>
          <p14:tracePt t="13724" x="4332288" y="4810125"/>
          <p14:tracePt t="13738" x="4332288" y="4802188"/>
          <p14:tracePt t="13745" x="4332288" y="4792663"/>
          <p14:tracePt t="13752" x="4332288" y="4784725"/>
          <p14:tracePt t="13759" x="4341813" y="4784725"/>
          <p14:tracePt t="13767" x="4349750" y="4775200"/>
          <p14:tracePt t="13772" x="4349750" y="4767263"/>
          <p14:tracePt t="13780" x="4359275" y="4759325"/>
          <p14:tracePt t="13793" x="4367213" y="4759325"/>
          <p14:tracePt t="13801" x="4367213" y="4749800"/>
          <p14:tracePt t="13808" x="4375150" y="4741863"/>
          <p14:tracePt t="13822" x="4384675" y="4741863"/>
          <p14:tracePt t="13836" x="4392613" y="4741863"/>
          <p14:tracePt t="13858" x="4400550" y="4733925"/>
          <p14:tracePt t="13892" x="4410075" y="4724400"/>
          <p14:tracePt t="13907" x="4418013" y="4724400"/>
          <p14:tracePt t="13970" x="4418013" y="4716463"/>
          <p14:tracePt t="14026" x="4418013" y="4708525"/>
          <p14:tracePt t="14035" x="4425950" y="4708525"/>
          <p14:tracePt t="14040" x="4425950" y="4699000"/>
          <p14:tracePt t="14055" x="4435475" y="4691063"/>
          <p14:tracePt t="14062" x="4435475" y="4683125"/>
          <p14:tracePt t="14068" x="4443413" y="4673600"/>
          <p14:tracePt t="14076" x="4451350" y="4657725"/>
          <p14:tracePt t="14083" x="4460875" y="4630738"/>
          <p14:tracePt t="14090" x="4468813" y="4597400"/>
          <p14:tracePt t="14097" x="4494213" y="4564063"/>
          <p14:tracePt t="14104" x="4511675" y="4513263"/>
          <p14:tracePt t="14111" x="4529138" y="4478338"/>
          <p14:tracePt t="14118" x="4570413" y="4419600"/>
          <p14:tracePt t="14125" x="4595813" y="4368800"/>
          <p14:tracePt t="14133" x="4638675" y="4316413"/>
          <p14:tracePt t="14139" x="4664075" y="4275138"/>
          <p14:tracePt t="14146" x="4699000" y="4232275"/>
          <p14:tracePt t="14153" x="4724400" y="4214813"/>
          <p14:tracePt t="14161" x="4757738" y="4164013"/>
          <p14:tracePt t="14168" x="4791075" y="4138613"/>
          <p14:tracePt t="14174" x="4818063" y="4113213"/>
          <p14:tracePt t="14181" x="4843463" y="4087813"/>
          <p14:tracePt t="14188" x="4859338" y="4079875"/>
          <p14:tracePt t="14197" x="4876800" y="4070350"/>
          <p14:tracePt t="14202" x="4884738" y="4062413"/>
          <p14:tracePt t="14210" x="4894263" y="4052888"/>
          <p14:tracePt t="14217" x="4902200" y="4052888"/>
          <p14:tracePt t="14223" x="4910138" y="4044950"/>
          <p14:tracePt t="14244" x="4919663" y="4044950"/>
          <p14:tracePt t="14252" x="4927600" y="4044950"/>
          <p14:tracePt t="14294" x="4935538" y="4044950"/>
          <p14:tracePt t="14926" x="4868863" y="3951288"/>
          <p14:tracePt t="14934" x="4765675" y="3841750"/>
          <p14:tracePt t="14942" x="4656138" y="3730625"/>
          <p14:tracePt t="14951" x="4545013" y="3629025"/>
          <p14:tracePt t="14959" x="4400550" y="3492500"/>
          <p14:tracePt t="14968" x="4162425" y="3289300"/>
          <p14:tracePt t="14974" x="3873500" y="3084513"/>
          <p14:tracePt t="14982" x="3602038" y="2889250"/>
          <p14:tracePt t="14991" x="3297238" y="2711450"/>
          <p14:tracePt t="14999" x="2982913" y="2524125"/>
          <p14:tracePt t="15015" x="2735263" y="2387600"/>
          <p14:tracePt t="15020" x="2489200" y="2278063"/>
          <p14:tracePt t="15025" x="2293938" y="2174875"/>
          <p14:tracePt t="15031" x="2200275" y="2116138"/>
          <p14:tracePt t="15041" x="2124075" y="2055813"/>
          <p14:tracePt t="15047" x="2047875" y="2014538"/>
          <p14:tracePt t="15055" x="1979613" y="1971675"/>
          <p14:tracePt t="15065" x="1885950" y="1903413"/>
          <p14:tracePt t="15070" x="1792288" y="1835150"/>
          <p14:tracePt t="15075" x="1690688" y="1751013"/>
          <p14:tracePt t="15081" x="1563688" y="1639888"/>
          <p14:tracePt t="15090" x="1462088" y="1546225"/>
          <p14:tracePt t="15098" x="1333500" y="1427163"/>
          <p14:tracePt t="15104" x="1239838" y="1333500"/>
          <p14:tracePt t="15111" x="1155700" y="1231900"/>
          <p14:tracePt t="15118" x="1054100" y="1138238"/>
          <p14:tracePt t="15124" x="909638" y="1036638"/>
          <p14:tracePt t="15131" x="798513" y="960438"/>
          <p14:tracePt t="15140" x="739775" y="917575"/>
          <p14:tracePt t="15147" x="688975" y="874713"/>
          <p14:tracePt t="15152" x="620713" y="833438"/>
          <p14:tracePt t="15160" x="560388" y="815975"/>
          <p14:tracePt t="15169" x="509588" y="790575"/>
          <p14:tracePt t="15174" x="450850" y="765175"/>
          <p14:tracePt t="15181" x="415925" y="739775"/>
          <p14:tracePt t="15187" x="365125" y="722313"/>
          <p14:tracePt t="15195" x="314325" y="688975"/>
          <p14:tracePt t="15204" x="280988" y="663575"/>
          <p14:tracePt t="15209" x="246063" y="646113"/>
          <p14:tracePt t="15219" x="212725" y="628650"/>
          <p14:tracePt t="15223" x="169863" y="595313"/>
          <p14:tracePt t="15231" x="152400" y="595313"/>
          <p14:tracePt t="15236" x="101600" y="552450"/>
          <p14:tracePt t="15243" x="25400" y="5095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D186B-BE67-4503-8D1E-804921B87689}"/>
              </a:ext>
            </a:extLst>
          </p:cNvPr>
          <p:cNvSpPr/>
          <p:nvPr/>
        </p:nvSpPr>
        <p:spPr>
          <a:xfrm>
            <a:off x="6646505" y="1318166"/>
            <a:ext cx="4929673" cy="3685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80D33-24CF-44BF-80F3-C0EEA4E9A149}"/>
              </a:ext>
            </a:extLst>
          </p:cNvPr>
          <p:cNvSpPr txBox="1"/>
          <p:nvPr/>
        </p:nvSpPr>
        <p:spPr>
          <a:xfrm>
            <a:off x="310209" y="1327497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Output 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B593928-EFB3-4FFA-9D06-6D8871DFF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9" y="2010750"/>
            <a:ext cx="5835774" cy="674886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15ABE1C-E849-4B24-A535-3745DF06B0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259168"/>
              </p:ext>
            </p:extLst>
          </p:nvPr>
        </p:nvGraphicFramePr>
        <p:xfrm>
          <a:off x="6591554" y="1380359"/>
          <a:ext cx="4929673" cy="341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744C8B9-1961-4D15-AF0F-5C5FE0B59988}"/>
              </a:ext>
            </a:extLst>
          </p:cNvPr>
          <p:cNvSpPr txBox="1"/>
          <p:nvPr/>
        </p:nvSpPr>
        <p:spPr>
          <a:xfrm>
            <a:off x="310209" y="342900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INSIGHTS </a:t>
            </a:r>
          </a:p>
          <a:p>
            <a:endParaRPr lang="en-US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From 2020 to 2021 Count of unique products is</a:t>
            </a:r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 increased by 36%</a:t>
            </a:r>
            <a:endParaRPr lang="en-US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13543F-6719-4B03-8C05-60398C5B2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23EDDD3-4AAC-4691-966B-33A2DFD11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85"/>
    </mc:Choice>
    <mc:Fallback xmlns="">
      <p:transition spd="slow" advTm="4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89" x="3729038" y="3594100"/>
          <p14:tracePt t="11603" x="3729038" y="3568700"/>
          <p14:tracePt t="11610" x="3703638" y="3527425"/>
          <p14:tracePt t="11617" x="3652838" y="3484563"/>
          <p14:tracePt t="11626" x="3627438" y="3449638"/>
          <p14:tracePt t="11634" x="3611563" y="3433763"/>
          <p14:tracePt t="11638" x="3594100" y="3408363"/>
          <p14:tracePt t="11646" x="3576638" y="3382963"/>
          <p14:tracePt t="11655" x="3551238" y="3365500"/>
          <p14:tracePt t="11660" x="3533775" y="3365500"/>
          <p14:tracePt t="11665" x="3525838" y="3348038"/>
          <p14:tracePt t="11674" x="3517900" y="3322638"/>
          <p14:tracePt t="11681" x="3492500" y="3314700"/>
          <p14:tracePt t="11690" x="3475038" y="3297238"/>
          <p14:tracePt t="11695" x="3457575" y="3279775"/>
          <p14:tracePt t="11703" x="3441700" y="3263900"/>
          <p14:tracePt t="11709" x="3424238" y="3238500"/>
          <p14:tracePt t="11716" x="3406775" y="3228975"/>
          <p14:tracePt t="11723" x="3398838" y="3203575"/>
          <p14:tracePt t="11729" x="3373438" y="3186113"/>
          <p14:tracePt t="11738" x="3355975" y="3170238"/>
          <p14:tracePt t="11746" x="3338513" y="3144838"/>
          <p14:tracePt t="11750" x="3330575" y="3135313"/>
          <p14:tracePt t="11759" x="3313113" y="3109913"/>
          <p14:tracePt t="11767" x="3297238" y="3094038"/>
          <p14:tracePt t="11771" x="3279775" y="3084513"/>
          <p14:tracePt t="11779" x="3270250" y="3067050"/>
          <p14:tracePt t="11788" x="3254375" y="3041650"/>
          <p14:tracePt t="11795" x="3244850" y="3033713"/>
          <p14:tracePt t="11802" x="3228975" y="3025775"/>
          <p14:tracePt t="11808" x="3219450" y="3008313"/>
          <p14:tracePt t="11817" x="3203575" y="2990850"/>
          <p14:tracePt t="11823" x="3178175" y="2974975"/>
          <p14:tracePt t="11829" x="3160713" y="2949575"/>
          <p14:tracePt t="11837" x="3152775" y="2940050"/>
          <p14:tracePt t="11843" x="3143250" y="2922588"/>
          <p14:tracePt t="11851" x="3127375" y="2906713"/>
          <p14:tracePt t="11858" x="3109913" y="2881313"/>
          <p14:tracePt t="11868" x="3092450" y="2871788"/>
          <p14:tracePt t="11873" x="3074988" y="2855913"/>
          <p14:tracePt t="11878" x="3067050" y="2838450"/>
          <p14:tracePt t="11884" x="3059113" y="2820988"/>
          <p14:tracePt t="11892" x="3049588" y="2820988"/>
          <p14:tracePt t="11900" x="3033713" y="2805113"/>
          <p14:tracePt t="11908" x="3024188" y="2787650"/>
          <p14:tracePt t="11914" x="3016250" y="2770188"/>
          <p14:tracePt t="11920" x="2998788" y="2762250"/>
          <p14:tracePt t="11926" x="2982913" y="2744788"/>
          <p14:tracePt t="11935" x="2973388" y="2727325"/>
          <p14:tracePt t="11951" x="2955925" y="2701925"/>
          <p14:tracePt t="11955" x="2947988" y="2686050"/>
          <p14:tracePt t="11970" x="2930525" y="2668588"/>
          <p14:tracePt t="11976" x="2914650" y="2643188"/>
          <p14:tracePt t="11985" x="2905125" y="2633663"/>
          <p14:tracePt t="11991" x="2897188" y="2625725"/>
          <p14:tracePt t="12001" x="2889250" y="2608263"/>
          <p14:tracePt t="12005" x="2879725" y="2608263"/>
          <p14:tracePt t="12013" x="2863850" y="2592388"/>
          <p14:tracePt t="12020" x="2863850" y="2582863"/>
          <p14:tracePt t="12026" x="2854325" y="2582863"/>
          <p14:tracePt t="12034" x="2846388" y="2574925"/>
          <p14:tracePt t="12040" x="2846388" y="2566988"/>
          <p14:tracePt t="12046" x="2838450" y="2557463"/>
          <p14:tracePt t="12054" x="2828925" y="2549525"/>
          <p14:tracePt t="12062" x="2820988" y="2541588"/>
          <p14:tracePt t="12068" x="2820988" y="2532063"/>
          <p14:tracePt t="12084" x="2811463" y="2524125"/>
          <p14:tracePt t="12089" x="2811463" y="2516188"/>
          <p14:tracePt t="12096" x="2803525" y="2516188"/>
          <p14:tracePt t="12102" x="2795588" y="2506663"/>
          <p14:tracePt t="12117" x="2795588" y="2498725"/>
          <p14:tracePt t="12125" x="2795588" y="2489200"/>
          <p14:tracePt t="12146" x="2786063" y="2481263"/>
          <p14:tracePt t="12153" x="2786063" y="2473325"/>
          <p14:tracePt t="12160" x="2778125" y="2473325"/>
          <p14:tracePt t="12189" x="2778125" y="2463800"/>
          <p14:tracePt t="12202" x="2770188" y="2455863"/>
          <p14:tracePt t="12230" x="2770188" y="2447925"/>
          <p14:tracePt t="12265" x="2770188" y="2438400"/>
          <p14:tracePt t="12274" x="2770188" y="2430463"/>
          <p14:tracePt t="12294" x="2770188" y="2422525"/>
          <p14:tracePt t="12301" x="2770188" y="2413000"/>
          <p14:tracePt t="12317" x="2770188" y="2405063"/>
          <p14:tracePt t="12320" x="2770188" y="2397125"/>
          <p14:tracePt t="12329" x="2770188" y="2387600"/>
          <p14:tracePt t="12343" x="2778125" y="2379663"/>
          <p14:tracePt t="12350" x="2786063" y="2362200"/>
          <p14:tracePt t="12357" x="2795588" y="2354263"/>
          <p14:tracePt t="12364" x="2795588" y="2344738"/>
          <p14:tracePt t="12369" x="2803525" y="2328863"/>
          <p14:tracePt t="12379" x="2820988" y="2311400"/>
          <p14:tracePt t="12384" x="2838450" y="2286000"/>
          <p14:tracePt t="12392" x="2846388" y="2278063"/>
          <p14:tracePt t="12401" x="2854325" y="2252663"/>
          <p14:tracePt t="12406" x="2879725" y="2252663"/>
          <p14:tracePt t="12412" x="2905125" y="2235200"/>
          <p14:tracePt t="12420" x="2930525" y="2209800"/>
          <p14:tracePt t="12428" x="2965450" y="2184400"/>
          <p14:tracePt t="12437" x="2998788" y="2159000"/>
          <p14:tracePt t="12442" x="3049588" y="2124075"/>
          <p14:tracePt t="12450" x="3127375" y="2090738"/>
          <p14:tracePt t="12456" x="3203575" y="2055813"/>
          <p14:tracePt t="12462" x="3270250" y="2014538"/>
          <p14:tracePt t="12468" x="3348038" y="1979613"/>
          <p14:tracePt t="12477" x="3424238" y="1938338"/>
          <p14:tracePt t="12486" x="3500438" y="1903413"/>
          <p14:tracePt t="12491" x="3602038" y="1870075"/>
          <p14:tracePt t="12502" x="3670300" y="1852613"/>
          <p14:tracePt t="12508" x="3746500" y="1827213"/>
          <p14:tracePt t="12513" x="3822700" y="1819275"/>
          <p14:tracePt t="12520" x="3925888" y="1809750"/>
          <p14:tracePt t="12526" x="3992563" y="1793875"/>
          <p14:tracePt t="12534" x="4052888" y="1801813"/>
          <p14:tracePt t="12539" x="4111625" y="1801813"/>
          <p14:tracePt t="12548" x="4146550" y="1801813"/>
          <p14:tracePt t="12556" x="4162425" y="1801813"/>
          <p14:tracePt t="12561" x="4197350" y="1801813"/>
          <p14:tracePt t="12569" x="4222750" y="1819275"/>
          <p14:tracePt t="12576" x="4248150" y="1827213"/>
          <p14:tracePt t="12584" x="4281488" y="1827213"/>
          <p14:tracePt t="12588" x="4291013" y="1844675"/>
          <p14:tracePt t="12596" x="4324350" y="1844675"/>
          <p14:tracePt t="12603" x="4332288" y="1852613"/>
          <p14:tracePt t="12611" x="4341813" y="1860550"/>
          <p14:tracePt t="12619" x="4349750" y="1860550"/>
          <p14:tracePt t="12624" x="4367213" y="1870075"/>
          <p14:tracePt t="12634" x="4367213" y="1878013"/>
          <p14:tracePt t="12639" x="4384675" y="1878013"/>
          <p14:tracePt t="12646" x="4392613" y="1885950"/>
          <p14:tracePt t="12653" x="4400550" y="1895475"/>
          <p14:tracePt t="12660" x="4400550" y="1903413"/>
          <p14:tracePt t="12667" x="4418013" y="1903413"/>
          <p14:tracePt t="12674" x="4418013" y="1911350"/>
          <p14:tracePt t="12688" x="4425950" y="1928813"/>
          <p14:tracePt t="12695" x="4435475" y="1928813"/>
          <p14:tracePt t="12703" x="4443413" y="1928813"/>
          <p14:tracePt t="12710" x="4443413" y="1938338"/>
          <p14:tracePt t="12718" x="4443413" y="1946275"/>
          <p14:tracePt t="12724" x="4451350" y="1954213"/>
          <p14:tracePt t="12737" x="4460875" y="1971675"/>
          <p14:tracePt t="12744" x="4468813" y="1971675"/>
          <p14:tracePt t="12751" x="4468813" y="1979613"/>
          <p14:tracePt t="12767" x="4476750" y="1979613"/>
          <p14:tracePt t="12772" x="4486275" y="1989138"/>
          <p14:tracePt t="12778" x="4486275" y="1997075"/>
          <p14:tracePt t="12794" x="4494213" y="1997075"/>
          <p14:tracePt t="12802" x="4503738" y="2005013"/>
          <p14:tracePt t="12808" x="4503738" y="2014538"/>
          <p14:tracePt t="12817" x="4503738" y="2022475"/>
          <p14:tracePt t="12822" x="4511675" y="2022475"/>
          <p14:tracePt t="12829" x="4511675" y="2030413"/>
          <p14:tracePt t="12837" x="4511675" y="2039938"/>
          <p14:tracePt t="12843" x="4519613" y="2039938"/>
          <p14:tracePt t="12851" x="4519613" y="2047875"/>
          <p14:tracePt t="12872" x="4529138" y="2055813"/>
          <p14:tracePt t="12878" x="4529138" y="2065338"/>
          <p14:tracePt t="12900" x="4537075" y="2073275"/>
          <p14:tracePt t="12907" x="4537075" y="2082800"/>
          <p14:tracePt t="12913" x="4537075" y="2090738"/>
          <p14:tracePt t="12920" x="4545013" y="2090738"/>
          <p14:tracePt t="12934" x="4545013" y="2098675"/>
          <p14:tracePt t="12942" x="4545013" y="2108200"/>
          <p14:tracePt t="12956" x="4545013" y="2116138"/>
          <p14:tracePt t="12969" x="4545013" y="2124075"/>
          <p14:tracePt t="12977" x="4545013" y="2133600"/>
          <p14:tracePt t="12983" x="4545013" y="2141538"/>
          <p14:tracePt t="12991" x="4545013" y="2149475"/>
          <p14:tracePt t="13000" x="4545013" y="2159000"/>
          <p14:tracePt t="13012" x="4545013" y="2166938"/>
          <p14:tracePt t="13017" x="4545013" y="2174875"/>
          <p14:tracePt t="13033" x="4545013" y="2184400"/>
          <p14:tracePt t="13050" x="4545013" y="2192338"/>
          <p14:tracePt t="13054" x="4545013" y="2200275"/>
          <p14:tracePt t="13067" x="4537075" y="2200275"/>
          <p14:tracePt t="13075" x="4537075" y="2209800"/>
          <p14:tracePt t="13084" x="4537075" y="2217738"/>
          <p14:tracePt t="13097" x="4529138" y="2217738"/>
          <p14:tracePt t="13104" x="4529138" y="2227263"/>
          <p14:tracePt t="13110" x="4529138" y="2235200"/>
          <p14:tracePt t="13124" x="4511675" y="2243138"/>
          <p14:tracePt t="13133" x="4511675" y="2252663"/>
          <p14:tracePt t="13139" x="4511675" y="2260600"/>
          <p14:tracePt t="13153" x="4503738" y="2268538"/>
          <p14:tracePt t="13160" x="4494213" y="2278063"/>
          <p14:tracePt t="13167" x="4494213" y="2286000"/>
          <p14:tracePt t="13174" x="4486275" y="2286000"/>
          <p14:tracePt t="13181" x="4468813" y="2286000"/>
          <p14:tracePt t="13186" x="4468813" y="2293938"/>
          <p14:tracePt t="13194" x="4460875" y="2303463"/>
          <p14:tracePt t="13203" x="4443413" y="2311400"/>
          <p14:tracePt t="13217" x="4425950" y="2328863"/>
          <p14:tracePt t="13223" x="4410075" y="2336800"/>
          <p14:tracePt t="13229" x="4410075" y="2344738"/>
          <p14:tracePt t="13239" x="4384675" y="2344738"/>
          <p14:tracePt t="13244" x="4375150" y="2354263"/>
          <p14:tracePt t="13252" x="4367213" y="2362200"/>
          <p14:tracePt t="13258" x="4349750" y="2371725"/>
          <p14:tracePt t="13266" x="4332288" y="2379663"/>
          <p14:tracePt t="13273" x="4324350" y="2379663"/>
          <p14:tracePt t="13279" x="4316413" y="2387600"/>
          <p14:tracePt t="13286" x="4306888" y="2387600"/>
          <p14:tracePt t="13292" x="4298950" y="2397125"/>
          <p14:tracePt t="13301" x="4291013" y="2397125"/>
          <p14:tracePt t="13308" x="4273550" y="2405063"/>
          <p14:tracePt t="13317" x="4273550" y="2413000"/>
          <p14:tracePt t="13322" x="4265613" y="2413000"/>
          <p14:tracePt t="13336" x="4248150" y="2413000"/>
          <p14:tracePt t="13351" x="4230688" y="2422525"/>
          <p14:tracePt t="13357" x="4222750" y="2430463"/>
          <p14:tracePt t="13372" x="4205288" y="2438400"/>
          <p14:tracePt t="13379" x="4197350" y="2438400"/>
          <p14:tracePt t="13388" x="4187825" y="2438400"/>
          <p14:tracePt t="13393" x="4162425" y="2447925"/>
          <p14:tracePt t="13401" x="4137025" y="2455863"/>
          <p14:tracePt t="13405" x="4121150" y="2463800"/>
          <p14:tracePt t="13413" x="4103688" y="2473325"/>
          <p14:tracePt t="13422" x="4086225" y="2481263"/>
          <p14:tracePt t="13427" x="4052888" y="2489200"/>
          <p14:tracePt t="13436" x="4044950" y="2489200"/>
          <p14:tracePt t="13441" x="4010025" y="2498725"/>
          <p14:tracePt t="13449" x="3984625" y="2506663"/>
          <p14:tracePt t="13455" x="3976688" y="2506663"/>
          <p14:tracePt t="13462" x="3951288" y="2506663"/>
          <p14:tracePt t="13469" x="3925888" y="2516188"/>
          <p14:tracePt t="13476" x="3890963" y="2524125"/>
          <p14:tracePt t="13484" x="3883025" y="2524125"/>
          <p14:tracePt t="13491" x="3857625" y="2541588"/>
          <p14:tracePt t="13497" x="3832225" y="2549525"/>
          <p14:tracePt t="13505" x="3806825" y="2557463"/>
          <p14:tracePt t="13512" x="3781425" y="2566988"/>
          <p14:tracePt t="13518" x="3746500" y="2574925"/>
          <p14:tracePt t="13525" x="3721100" y="2582863"/>
          <p14:tracePt t="13532" x="3687763" y="2592388"/>
          <p14:tracePt t="13540" x="3662363" y="2600325"/>
          <p14:tracePt t="13547" x="3619500" y="2608263"/>
          <p14:tracePt t="13555" x="3586163" y="2625725"/>
          <p14:tracePt t="13561" x="3551238" y="2633663"/>
          <p14:tracePt t="13568" x="3517900" y="2643188"/>
          <p14:tracePt t="13574" x="3500438" y="2643188"/>
          <p14:tracePt t="13581" x="3467100" y="2660650"/>
          <p14:tracePt t="13589" x="3449638" y="2668588"/>
          <p14:tracePt t="13597" x="3424238" y="2668588"/>
          <p14:tracePt t="13603" x="3406775" y="2676525"/>
          <p14:tracePt t="13609" x="3381375" y="2676525"/>
          <p14:tracePt t="13618" x="3355975" y="2686050"/>
          <p14:tracePt t="13623" x="3330575" y="2686050"/>
          <p14:tracePt t="13631" x="3313113" y="2701925"/>
          <p14:tracePt t="13638" x="3297238" y="2701925"/>
          <p14:tracePt t="13646" x="3270250" y="2711450"/>
          <p14:tracePt t="13654" x="3262313" y="2719388"/>
          <p14:tracePt t="13659" x="3236913" y="2727325"/>
          <p14:tracePt t="13665" x="3219450" y="2727325"/>
          <p14:tracePt t="13673" x="3194050" y="2736850"/>
          <p14:tracePt t="13680" x="3186113" y="2744788"/>
          <p14:tracePt t="13687" x="3168650" y="2752725"/>
          <p14:tracePt t="13695" x="3152775" y="2752725"/>
          <p14:tracePt t="13703" x="3143250" y="2752725"/>
          <p14:tracePt t="13708" x="3117850" y="2762250"/>
          <p14:tracePt t="13714" x="3100388" y="2770188"/>
          <p14:tracePt t="13722" x="3092450" y="2778125"/>
          <p14:tracePt t="13729" x="3074988" y="2787650"/>
          <p14:tracePt t="13738" x="3059113" y="2795588"/>
          <p14:tracePt t="13744" x="3049588" y="2795588"/>
          <p14:tracePt t="13752" x="3041650" y="2795588"/>
          <p14:tracePt t="13758" x="3024188" y="2805113"/>
          <p14:tracePt t="13771" x="3008313" y="2813050"/>
          <p14:tracePt t="13778" x="2998788" y="2813050"/>
          <p14:tracePt t="13786" x="2990850" y="2813050"/>
          <p14:tracePt t="13793" x="2982913" y="2820988"/>
          <p14:tracePt t="13801" x="2973388" y="2820988"/>
          <p14:tracePt t="13808" x="2965450" y="2820988"/>
          <p14:tracePt t="13815" x="2947988" y="2820988"/>
          <p14:tracePt t="13828" x="2930525" y="2830513"/>
          <p14:tracePt t="13835" x="2922588" y="2830513"/>
          <p14:tracePt t="13850" x="2905125" y="2838450"/>
          <p14:tracePt t="13857" x="2897188" y="2838450"/>
          <p14:tracePt t="13864" x="2889250" y="2838450"/>
          <p14:tracePt t="13869" x="2879725" y="2846388"/>
          <p14:tracePt t="13877" x="2871788" y="2846388"/>
          <p14:tracePt t="13884" x="2863850" y="2855913"/>
          <p14:tracePt t="13898" x="2846388" y="2855913"/>
          <p14:tracePt t="13913" x="2838450" y="2855913"/>
          <p14:tracePt t="13920" x="2828925" y="2855913"/>
          <p14:tracePt t="13927" x="2820988" y="2863850"/>
          <p14:tracePt t="13932" x="2811463" y="2863850"/>
          <p14:tracePt t="13941" x="2803525" y="2871788"/>
          <p14:tracePt t="13948" x="2795588" y="2871788"/>
          <p14:tracePt t="13964" x="2778125" y="2871788"/>
          <p14:tracePt t="13968" x="2770188" y="2871788"/>
          <p14:tracePt t="13976" x="2752725" y="2871788"/>
          <p14:tracePt t="13982" x="2744788" y="2871788"/>
          <p14:tracePt t="13999" x="2735263" y="2871788"/>
          <p14:tracePt t="14005" x="2719388" y="2871788"/>
          <p14:tracePt t="14011" x="2709863" y="2871788"/>
          <p14:tracePt t="14017" x="2701925" y="2871788"/>
          <p14:tracePt t="14025" x="2693988" y="2871788"/>
          <p14:tracePt t="14039" x="2676525" y="2871788"/>
          <p14:tracePt t="14047" x="2668588" y="2871788"/>
          <p14:tracePt t="14061" x="2659063" y="2871788"/>
          <p14:tracePt t="14066" x="2651125" y="2871788"/>
          <p14:tracePt t="14074" x="2641600" y="2871788"/>
          <p14:tracePt t="14089" x="2633663" y="2871788"/>
          <p14:tracePt t="14103" x="2625725" y="2871788"/>
          <p14:tracePt t="14115" x="2616200" y="2871788"/>
          <p14:tracePt t="14132" x="2608263" y="2871788"/>
          <p14:tracePt t="14138" x="2600325" y="2871788"/>
          <p14:tracePt t="14187" x="2590800" y="2871788"/>
          <p14:tracePt t="14202" x="2582863" y="2871788"/>
          <p14:tracePt t="16236" x="2582863" y="2889250"/>
          <p14:tracePt t="16242" x="2582863" y="2897188"/>
          <p14:tracePt t="16249" x="2582863" y="2906713"/>
          <p14:tracePt t="16266" x="2574925" y="2922588"/>
          <p14:tracePt t="16273" x="2574925" y="2932113"/>
          <p14:tracePt t="16279" x="2574925" y="2940050"/>
          <p14:tracePt t="16286" x="2574925" y="2957513"/>
          <p14:tracePt t="16292" x="2565400" y="2957513"/>
          <p14:tracePt t="16299" x="2565400" y="2974975"/>
          <p14:tracePt t="16308" x="2557463" y="2982913"/>
          <p14:tracePt t="16315" x="2557463" y="2990850"/>
          <p14:tracePt t="16322" x="2557463" y="3008313"/>
          <p14:tracePt t="16335" x="2557463" y="3025775"/>
          <p14:tracePt t="16342" x="2549525" y="3033713"/>
          <p14:tracePt t="16357" x="2549525" y="3041650"/>
          <p14:tracePt t="16365" x="2540000" y="3041650"/>
          <p14:tracePt t="16371" x="2540000" y="3059113"/>
          <p14:tracePt t="16392" x="2540000" y="3067050"/>
          <p14:tracePt t="16400" x="2540000" y="3076575"/>
          <p14:tracePt t="16426" x="2540000" y="3084513"/>
          <p14:tracePt t="16441" x="2540000" y="3094038"/>
          <p14:tracePt t="16470" x="2540000" y="3101975"/>
          <p14:tracePt t="16589" x="2540000" y="3094038"/>
          <p14:tracePt t="16603" x="2540000" y="3084513"/>
          <p14:tracePt t="25068" x="2565400" y="3059113"/>
          <p14:tracePt t="25075" x="2625725" y="3016250"/>
          <p14:tracePt t="25082" x="2693988" y="2949575"/>
          <p14:tracePt t="25090" x="2838450" y="2830513"/>
          <p14:tracePt t="25098" x="2955925" y="2762250"/>
          <p14:tracePt t="25104" x="3109913" y="2686050"/>
          <p14:tracePt t="25111" x="3355975" y="2582863"/>
          <p14:tracePt t="25116" x="3586163" y="2506663"/>
          <p14:tracePt t="25124" x="3746500" y="2438400"/>
          <p14:tracePt t="25132" x="3925888" y="2387600"/>
          <p14:tracePt t="25140" x="4095750" y="2336800"/>
          <p14:tracePt t="25146" x="4240213" y="2319338"/>
          <p14:tracePt t="25153" x="4425950" y="2286000"/>
          <p14:tracePt t="25160" x="4554538" y="2286000"/>
          <p14:tracePt t="25166" x="4681538" y="2260600"/>
          <p14:tracePt t="25174" x="4818063" y="2260600"/>
          <p14:tracePt t="25183" x="5013325" y="2260600"/>
          <p14:tracePt t="25190" x="5140325" y="2260600"/>
          <p14:tracePt t="25196" x="5284788" y="2286000"/>
          <p14:tracePt t="25201" x="5360988" y="2303463"/>
          <p14:tracePt t="25210" x="5446713" y="2319338"/>
          <p14:tracePt t="25216" x="5505450" y="2319338"/>
          <p14:tracePt t="25223" x="5565775" y="2328863"/>
          <p14:tracePt t="25231" x="5607050" y="2328863"/>
          <p14:tracePt t="25239" x="5641975" y="2336800"/>
          <p14:tracePt t="25245" x="5649913" y="2336800"/>
          <p14:tracePt t="25250" x="5667375" y="2336800"/>
          <p14:tracePt t="25258" x="5692775" y="2336800"/>
          <p14:tracePt t="25280" x="5700713" y="2336800"/>
          <p14:tracePt t="25287" x="5708650" y="2336800"/>
          <p14:tracePt t="25309" x="5718175" y="2336800"/>
          <p14:tracePt t="25317" x="5726113" y="2336800"/>
          <p14:tracePt t="25336" x="5743575" y="2336800"/>
          <p14:tracePt t="25344" x="5751513" y="2336800"/>
          <p14:tracePt t="25358" x="5761038" y="2336800"/>
          <p14:tracePt t="25366" x="5768975" y="2336800"/>
          <p14:tracePt t="25372" x="5776913" y="2336800"/>
          <p14:tracePt t="25385" x="5794375" y="2336800"/>
          <p14:tracePt t="25399" x="5811838" y="2336800"/>
          <p14:tracePt t="25407" x="5827713" y="2336800"/>
          <p14:tracePt t="25417" x="5845175" y="2336800"/>
          <p14:tracePt t="25421" x="5870575" y="2336800"/>
          <p14:tracePt t="25427" x="5905500" y="2336800"/>
          <p14:tracePt t="25436" x="5938838" y="2336800"/>
          <p14:tracePt t="25442" x="5964238" y="2328863"/>
          <p14:tracePt t="25450" x="5997575" y="2328863"/>
          <p14:tracePt t="25457" x="6032500" y="2328863"/>
          <p14:tracePt t="25463" x="6075363" y="2319338"/>
          <p14:tracePt t="25469" x="6100763" y="2319338"/>
          <p14:tracePt t="25477" x="6116638" y="2319338"/>
          <p14:tracePt t="25483" x="6142038" y="2311400"/>
          <p14:tracePt t="25491" x="6159500" y="2311400"/>
          <p14:tracePt t="25500" x="6167438" y="2311400"/>
          <p14:tracePt t="25505" x="6176963" y="2311400"/>
          <p14:tracePt t="25515" x="6184900" y="2311400"/>
          <p14:tracePt t="25520" x="6194425" y="2311400"/>
          <p14:tracePt t="25527" x="6202363" y="2311400"/>
          <p14:tracePt t="25533" x="6210300" y="2311400"/>
          <p14:tracePt t="25550" x="6219825" y="2311400"/>
          <p14:tracePt t="25554" x="6227763" y="2311400"/>
          <p14:tracePt t="25563" x="6235700" y="2311400"/>
          <p14:tracePt t="25576" x="6245225" y="2311400"/>
          <p14:tracePt t="25583" x="6253163" y="2311400"/>
          <p14:tracePt t="25600" x="6261100" y="2311400"/>
          <p14:tracePt t="25604" x="6270625" y="2311400"/>
          <p14:tracePt t="25619" x="6278563" y="2311400"/>
          <p14:tracePt t="25640" x="6286500" y="2311400"/>
          <p14:tracePt t="25647" x="6296025" y="2311400"/>
          <p14:tracePt t="25661" x="6303963" y="2311400"/>
          <p14:tracePt t="25675" x="6311900" y="2311400"/>
          <p14:tracePt t="25689" x="6321425" y="2311400"/>
          <p14:tracePt t="25696" x="6329363" y="2311400"/>
          <p14:tracePt t="25702" x="6338888" y="2311400"/>
          <p14:tracePt t="25716" x="6354763" y="2311400"/>
          <p14:tracePt t="25724" x="6364288" y="2303463"/>
          <p14:tracePt t="25733" x="6372225" y="2303463"/>
          <p14:tracePt t="25737" x="6380163" y="2303463"/>
          <p14:tracePt t="25745" x="6397625" y="2293938"/>
          <p14:tracePt t="25751" x="6423025" y="2293938"/>
          <p14:tracePt t="25759" x="6440488" y="2286000"/>
          <p14:tracePt t="25767" x="6465888" y="2286000"/>
          <p14:tracePt t="25773" x="6499225" y="2278063"/>
          <p14:tracePt t="25779" x="6524625" y="2260600"/>
          <p14:tracePt t="25789" x="6567488" y="2252663"/>
          <p14:tracePt t="25794" x="6600825" y="2235200"/>
          <p14:tracePt t="25803" x="6653213" y="2217738"/>
          <p14:tracePt t="25809" x="6686550" y="2209800"/>
          <p14:tracePt t="25818" x="6745288" y="2184400"/>
          <p14:tracePt t="25821" x="6780213" y="2166938"/>
          <p14:tracePt t="25829" x="6831013" y="2159000"/>
          <p14:tracePt t="25837" x="6848475" y="2141538"/>
          <p14:tracePt t="25843" x="6881813" y="2133600"/>
          <p14:tracePt t="25849" x="6915150" y="2116138"/>
          <p14:tracePt t="25857" x="6942138" y="2108200"/>
          <p14:tracePt t="25867" x="6975475" y="2090738"/>
          <p14:tracePt t="25871" x="7000875" y="2073275"/>
          <p14:tracePt t="25879" x="7018338" y="2065338"/>
          <p14:tracePt t="25884" x="7034213" y="2055813"/>
          <p14:tracePt t="25892" x="7051675" y="2055813"/>
          <p14:tracePt t="25899" x="7069138" y="2039938"/>
          <p14:tracePt t="25907" x="7077075" y="2030413"/>
          <p14:tracePt t="25915" x="7085013" y="2022475"/>
          <p14:tracePt t="25922" x="7112000" y="2014538"/>
          <p14:tracePt t="25936" x="7119938" y="2005013"/>
          <p14:tracePt t="25942" x="7137400" y="1997075"/>
          <p14:tracePt t="25965" x="7153275" y="1979613"/>
          <p14:tracePt t="25972" x="7162800" y="1963738"/>
          <p14:tracePt t="25977" x="7170738" y="1954213"/>
          <p14:tracePt t="25983" x="7178675" y="1946275"/>
          <p14:tracePt t="25991" x="7196138" y="1920875"/>
          <p14:tracePt t="25999" x="7213600" y="1911350"/>
          <p14:tracePt t="26006" x="7221538" y="1885950"/>
          <p14:tracePt t="26013" x="7239000" y="1870075"/>
          <p14:tracePt t="26018" x="7256463" y="1835150"/>
          <p14:tracePt t="26025" x="7281863" y="1801813"/>
          <p14:tracePt t="26032" x="7297738" y="1776413"/>
          <p14:tracePt t="26041" x="7315200" y="1741488"/>
          <p14:tracePt t="26048" x="7358063" y="1700213"/>
          <p14:tracePt t="26054" x="7373938" y="1657350"/>
          <p14:tracePt t="26062" x="7400925" y="1614488"/>
          <p14:tracePt t="26067" x="7416800" y="1597025"/>
          <p14:tracePt t="26074" x="7442200" y="1546225"/>
          <p14:tracePt t="26082" x="7459663" y="1520825"/>
          <p14:tracePt t="26089" x="7485063" y="1487488"/>
          <p14:tracePt t="26096" x="7510463" y="1444625"/>
          <p14:tracePt t="26105" x="7535863" y="1419225"/>
          <p14:tracePt t="26112" x="7535863" y="1393825"/>
          <p14:tracePt t="26117" x="7561263" y="1368425"/>
          <p14:tracePt t="26125" x="7596188" y="1333500"/>
          <p14:tracePt t="26133" x="7604125" y="1317625"/>
          <p14:tracePt t="26139" x="7621588" y="1292225"/>
          <p14:tracePt t="26146" x="7637463" y="1282700"/>
          <p14:tracePt t="26154" x="7654925" y="1274763"/>
          <p14:tracePt t="26161" x="7662863" y="1257300"/>
          <p14:tracePt t="26166" x="7688263" y="1241425"/>
          <p14:tracePt t="26174" x="7705725" y="1231900"/>
          <p14:tracePt t="26183" x="7715250" y="1216025"/>
          <p14:tracePt t="26188" x="7731125" y="1216025"/>
          <p14:tracePt t="26195" x="7740650" y="1206500"/>
          <p14:tracePt t="26204" x="7756525" y="1198563"/>
          <p14:tracePt t="26209" x="7766050" y="1189038"/>
          <p14:tracePt t="26216" x="7791450" y="1181100"/>
          <p14:tracePt t="26223" x="7807325" y="1173163"/>
          <p14:tracePt t="26231" x="7832725" y="1163638"/>
          <p14:tracePt t="26237" x="7850188" y="1155700"/>
          <p14:tracePt t="26245" x="7885113" y="1138238"/>
          <p14:tracePt t="26251" x="7918450" y="1130300"/>
          <p14:tracePt t="26258" x="7951788" y="1112838"/>
          <p14:tracePt t="26267" x="8029575" y="1087438"/>
          <p14:tracePt t="26276" x="8131175" y="1062038"/>
          <p14:tracePt t="26285" x="8326438" y="1054100"/>
          <p14:tracePt t="26293" x="8445500" y="1054100"/>
          <p14:tracePt t="26300" x="8529638" y="1054100"/>
          <p14:tracePt t="26308" x="8572500" y="1054100"/>
          <p14:tracePt t="26316" x="8597900" y="1062038"/>
          <p14:tracePt t="26322" x="8623300" y="1069975"/>
          <p14:tracePt t="26329" x="8632825" y="1079500"/>
          <p14:tracePt t="26336" x="8666163" y="1087438"/>
          <p14:tracePt t="26342" x="8699500" y="1104900"/>
          <p14:tracePt t="26351" x="8777288" y="1138238"/>
          <p14:tracePt t="26357" x="8828088" y="1163638"/>
          <p14:tracePt t="26367" x="8894763" y="1206500"/>
          <p14:tracePt t="26371" x="8955088" y="1241425"/>
          <p14:tracePt t="26379" x="8988425" y="1282700"/>
          <p14:tracePt t="26386" x="9039225" y="1325563"/>
          <p14:tracePt t="26393" x="9082088" y="1350963"/>
          <p14:tracePt t="26401" x="9107488" y="1385888"/>
          <p14:tracePt t="26407" x="9132888" y="1401763"/>
          <p14:tracePt t="26414" x="9142413" y="1427163"/>
          <p14:tracePt t="26423" x="9167813" y="1452563"/>
          <p14:tracePt t="26428" x="9183688" y="1470025"/>
          <p14:tracePt t="26434" x="9183688" y="1477963"/>
          <p14:tracePt t="26441" x="9183688" y="1495425"/>
          <p14:tracePt t="26451" x="9193213" y="1504950"/>
          <p14:tracePt t="26456" x="9193213" y="1512888"/>
          <p14:tracePt t="26462" x="9201150" y="1520825"/>
          <p14:tracePt t="26471" x="9201150" y="1530350"/>
          <p14:tracePt t="26477" x="9209088" y="1530350"/>
          <p14:tracePt t="26483" x="9209088" y="1538288"/>
          <p14:tracePt t="26491" x="9209088" y="1546225"/>
          <p14:tracePt t="26500" x="9209088" y="1555750"/>
          <p14:tracePt t="26505" x="9209088" y="1563688"/>
          <p14:tracePt t="26512" x="9209088" y="1571625"/>
          <p14:tracePt t="26520" x="9209088" y="1589088"/>
          <p14:tracePt t="26526" x="9209088" y="1606550"/>
          <p14:tracePt t="26541" x="9209088" y="1622425"/>
          <p14:tracePt t="26548" x="9201150" y="1639888"/>
          <p14:tracePt t="26556" x="9193213" y="1639888"/>
          <p14:tracePt t="26564" x="9193213" y="1649413"/>
          <p14:tracePt t="26570" x="9193213" y="1665288"/>
          <p14:tracePt t="26583" x="9183688" y="1674813"/>
          <p14:tracePt t="26597" x="9175750" y="1690688"/>
          <p14:tracePt t="26603" x="9175750" y="1708150"/>
          <p14:tracePt t="26619" x="9167813" y="1716088"/>
          <p14:tracePt t="26625" x="9158288" y="1733550"/>
          <p14:tracePt t="26634" x="9150350" y="1733550"/>
          <p14:tracePt t="26638" x="9150350" y="1751013"/>
          <p14:tracePt t="26645" x="9150350" y="1766888"/>
          <p14:tracePt t="26655" x="9142413" y="1766888"/>
          <p14:tracePt t="26659" x="9132888" y="1793875"/>
          <p14:tracePt t="26666" x="9124950" y="1801813"/>
          <p14:tracePt t="26674" x="9117013" y="1827213"/>
          <p14:tracePt t="26683" x="9107488" y="1860550"/>
          <p14:tracePt t="26687" x="9091613" y="1911350"/>
          <p14:tracePt t="26695" x="9064625" y="1997075"/>
          <p14:tracePt t="26703" x="9039225" y="2073275"/>
          <p14:tracePt t="26709" x="9013825" y="2159000"/>
          <p14:tracePt t="26717" x="8972550" y="2268538"/>
          <p14:tracePt t="26723" x="8947150" y="2311400"/>
          <p14:tracePt t="26732" x="8937625" y="2371725"/>
          <p14:tracePt t="26737" x="8937625" y="2397125"/>
          <p14:tracePt t="26745" x="8929688" y="2422525"/>
          <p14:tracePt t="26751" x="8929688" y="2438400"/>
          <p14:tracePt t="26758" x="8921750" y="2455863"/>
          <p14:tracePt t="26765" x="8912225" y="2481263"/>
          <p14:tracePt t="26772" x="8912225" y="2489200"/>
          <p14:tracePt t="26779" x="8912225" y="2524125"/>
          <p14:tracePt t="26787" x="8904288" y="2557463"/>
          <p14:tracePt t="26795" x="8886825" y="2592388"/>
          <p14:tracePt t="26800" x="8878888" y="2625725"/>
          <p14:tracePt t="26808" x="8843963" y="2676525"/>
          <p14:tracePt t="26816" x="8828088" y="2727325"/>
          <p14:tracePt t="26823" x="8818563" y="2744788"/>
          <p14:tracePt t="26829" x="8802688" y="2752725"/>
          <p14:tracePt t="26835" x="8793163" y="2778125"/>
          <p14:tracePt t="26843" x="8785225" y="2805113"/>
          <p14:tracePt t="26850" x="8777288" y="2813050"/>
          <p14:tracePt t="26857" x="8767763" y="2830513"/>
          <p14:tracePt t="26867" x="8767763" y="2838450"/>
          <p14:tracePt t="26872" x="8759825" y="2846388"/>
          <p14:tracePt t="26878" x="8750300" y="2846388"/>
          <p14:tracePt t="26887" x="8750300" y="2855913"/>
          <p14:tracePt t="26892" x="8750300" y="2863850"/>
          <p14:tracePt t="26900" x="8734425" y="2863850"/>
          <p14:tracePt t="26907" x="8724900" y="2871788"/>
          <p14:tracePt t="26914" x="8724900" y="2881313"/>
          <p14:tracePt t="26923" x="8716963" y="2889250"/>
          <p14:tracePt t="26929" x="8699500" y="2914650"/>
          <p14:tracePt t="26935" x="8683625" y="2922588"/>
          <p14:tracePt t="26942" x="8666163" y="2940050"/>
          <p14:tracePt t="26951" x="8632825" y="2957513"/>
          <p14:tracePt t="26955" x="8615363" y="2982913"/>
          <p14:tracePt t="26971" x="8564563" y="3008313"/>
          <p14:tracePt t="26977" x="8547100" y="3025775"/>
          <p14:tracePt t="26982" x="8529638" y="3041650"/>
          <p14:tracePt t="26992" x="8521700" y="3041650"/>
          <p14:tracePt t="27001" x="8513763" y="3059113"/>
          <p14:tracePt t="27005" x="8504238" y="3059113"/>
          <p14:tracePt t="27012" x="8496300" y="3067050"/>
          <p14:tracePt t="27019" x="8478838" y="3084513"/>
          <p14:tracePt t="27026" x="8470900" y="3094038"/>
          <p14:tracePt t="27035" x="8462963" y="3101975"/>
          <p14:tracePt t="27040" x="8445500" y="3109913"/>
          <p14:tracePt t="27047" x="8435975" y="3119438"/>
          <p14:tracePt t="27054" x="8420100" y="3135313"/>
          <p14:tracePt t="27060" x="8410575" y="3135313"/>
          <p14:tracePt t="27070" x="8394700" y="3144838"/>
          <p14:tracePt t="27075" x="8394700" y="3152775"/>
          <p14:tracePt t="27083" x="8377238" y="3160713"/>
          <p14:tracePt t="27096" x="8359775" y="3160713"/>
          <p14:tracePt t="27104" x="8359775" y="3170238"/>
          <p14:tracePt t="27110" x="8351838" y="3178175"/>
          <p14:tracePt t="27118" x="8343900" y="3178175"/>
          <p14:tracePt t="27125" x="8343900" y="3186113"/>
          <p14:tracePt t="27139" x="8334375" y="3186113"/>
          <p14:tracePt t="27146" x="8334375" y="3195638"/>
          <p14:tracePt t="27153" x="8326438" y="3195638"/>
          <p14:tracePt t="27159" x="8318500" y="3195638"/>
          <p14:tracePt t="27165" x="8318500" y="3203575"/>
          <p14:tracePt t="27173" x="8308975" y="3203575"/>
          <p14:tracePt t="27181" x="8291513" y="3203575"/>
          <p14:tracePt t="28023" x="8291513" y="3195638"/>
          <p14:tracePt t="28032" x="8291513" y="3186113"/>
          <p14:tracePt t="28038" x="8291513" y="3170238"/>
          <p14:tracePt t="28044" x="8291513" y="3144838"/>
          <p14:tracePt t="28049" x="8283575" y="3135313"/>
          <p14:tracePt t="28059" x="8283575" y="3119438"/>
          <p14:tracePt t="28067" x="8275638" y="3101975"/>
          <p14:tracePt t="28073" x="8275638" y="3094038"/>
          <p14:tracePt t="28079" x="8275638" y="3076575"/>
          <p14:tracePt t="28085" x="8275638" y="3067050"/>
          <p14:tracePt t="28094" x="8275638" y="3059113"/>
          <p14:tracePt t="28099" x="8266113" y="3051175"/>
          <p14:tracePt t="28107" x="8266113" y="3041650"/>
          <p14:tracePt t="28122" x="8266113" y="3025775"/>
          <p14:tracePt t="28129" x="8266113" y="3016250"/>
          <p14:tracePt t="28134" x="8266113" y="3008313"/>
          <p14:tracePt t="28143" x="8266113" y="2990850"/>
          <p14:tracePt t="28157" x="8266113" y="2982913"/>
          <p14:tracePt t="28167" x="8266113" y="2965450"/>
          <p14:tracePt t="28178" x="8266113" y="2957513"/>
          <p14:tracePt t="28185" x="8266113" y="2949575"/>
          <p14:tracePt t="28199" x="8266113" y="2940050"/>
          <p14:tracePt t="28207" x="8266113" y="2932113"/>
          <p14:tracePt t="28214" x="8266113" y="2922588"/>
          <p14:tracePt t="28227" x="8266113" y="2914650"/>
          <p14:tracePt t="28241" x="8266113" y="2906713"/>
          <p14:tracePt t="28263" x="8266113" y="2897188"/>
          <p14:tracePt t="28284" x="8266113" y="2889250"/>
          <p14:tracePt t="28306" x="8266113" y="2881313"/>
          <p14:tracePt t="28341" x="8266113" y="2871788"/>
          <p14:tracePt t="28558" x="8266113" y="2881313"/>
          <p14:tracePt t="28601" x="8266113" y="2889250"/>
          <p14:tracePt t="28621" x="8266113" y="2897188"/>
          <p14:tracePt t="28691" x="8266113" y="2906713"/>
          <p14:tracePt t="28740" x="8266113" y="2914650"/>
          <p14:tracePt t="28775" x="8266113" y="2922588"/>
          <p14:tracePt t="28805" x="8266113" y="2932113"/>
          <p14:tracePt t="28818" x="8266113" y="2940050"/>
          <p14:tracePt t="28860" x="8266113" y="2949575"/>
          <p14:tracePt t="28882" x="8266113" y="2957513"/>
          <p14:tracePt t="28917" x="8266113" y="2965450"/>
          <p14:tracePt t="28939" x="8258175" y="2965450"/>
          <p14:tracePt t="28945" x="8258175" y="2974975"/>
          <p14:tracePt t="28959" x="8258175" y="2982913"/>
          <p14:tracePt t="29037" x="8258175" y="2990850"/>
          <p14:tracePt t="29107" x="8258175" y="3000375"/>
          <p14:tracePt t="29149" x="8250238" y="3000375"/>
          <p14:tracePt t="29156" x="8250238" y="3008313"/>
          <p14:tracePt t="29198" x="8250238" y="3016250"/>
          <p14:tracePt t="29206" x="8250238" y="3025775"/>
          <p14:tracePt t="29255" x="8250238" y="3033713"/>
          <p14:tracePt t="29263" x="8250238" y="3041650"/>
          <p14:tracePt t="29269" x="8250238" y="3059113"/>
          <p14:tracePt t="29276" x="8250238" y="3084513"/>
          <p14:tracePt t="29283" x="8250238" y="3127375"/>
          <p14:tracePt t="29290" x="8250238" y="3195638"/>
          <p14:tracePt t="29297" x="8240713" y="3314700"/>
          <p14:tracePt t="29305" x="8240713" y="3433763"/>
          <p14:tracePt t="29312" x="8240713" y="3535363"/>
          <p14:tracePt t="29318" x="8240713" y="3636963"/>
          <p14:tracePt t="29325" x="8240713" y="3697288"/>
          <p14:tracePt t="29332" x="8232775" y="3738563"/>
          <p14:tracePt t="29339" x="8224838" y="3763963"/>
          <p14:tracePt t="29346" x="8224838" y="3781425"/>
          <p14:tracePt t="29354" x="8215313" y="3806825"/>
          <p14:tracePt t="29362" x="8215313" y="3824288"/>
          <p14:tracePt t="29367" x="8215313" y="3832225"/>
          <p14:tracePt t="29374" x="8215313" y="3849688"/>
          <p14:tracePt t="29383" x="8207375" y="3867150"/>
          <p14:tracePt t="29388" x="8207375" y="3875088"/>
          <p14:tracePt t="29396" x="8199438" y="3883025"/>
          <p14:tracePt t="29404" x="8199438" y="3892550"/>
          <p14:tracePt t="29410" x="8199438" y="3900488"/>
          <p14:tracePt t="29416" x="8199438" y="3908425"/>
          <p14:tracePt t="29424" x="8189913" y="3917950"/>
          <p14:tracePt t="29439" x="8189913" y="3925888"/>
          <p14:tracePt t="29446" x="8189913" y="3935413"/>
          <p14:tracePt t="29459" x="8189913" y="3943350"/>
          <p14:tracePt t="29474" x="8189913" y="3951288"/>
          <p14:tracePt t="29480" x="8181975" y="3960813"/>
          <p14:tracePt t="29500" x="8181975" y="3968750"/>
          <p14:tracePt t="29509" x="8181975" y="3976688"/>
          <p14:tracePt t="29544" x="8181975" y="3986213"/>
          <p14:tracePt t="29558" x="8181975" y="3994150"/>
          <p14:tracePt t="29567" x="8174038" y="3994150"/>
          <p14:tracePt t="29586" x="8174038" y="4002088"/>
          <p14:tracePt t="29629" x="8174038" y="4011613"/>
          <p14:tracePt t="29649" x="8174038" y="4019550"/>
          <p14:tracePt t="29671" x="8164513" y="4019550"/>
          <p14:tracePt t="29684" x="8164513" y="4027488"/>
          <p14:tracePt t="29706" x="8164513" y="4037013"/>
          <p14:tracePt t="29720" x="8164513" y="4044950"/>
          <p14:tracePt t="29804" x="8164513" y="4037013"/>
          <p14:tracePt t="29818" x="8164513" y="4027488"/>
          <p14:tracePt t="29839" x="8174038" y="4019550"/>
          <p14:tracePt t="29845" x="8181975" y="4002088"/>
          <p14:tracePt t="29854" x="8207375" y="3994150"/>
          <p14:tracePt t="29862" x="8224838" y="3976688"/>
          <p14:tracePt t="29867" x="8266113" y="3925888"/>
          <p14:tracePt t="29874" x="8326438" y="3883025"/>
          <p14:tracePt t="29883" x="8462963" y="3824288"/>
          <p14:tracePt t="29889" x="8632825" y="3748088"/>
          <p14:tracePt t="29895" x="8767763" y="3697288"/>
          <p14:tracePt t="29903" x="8929688" y="3662363"/>
          <p14:tracePt t="29910" x="9039225" y="3629025"/>
          <p14:tracePt t="29916" x="9251950" y="3586163"/>
          <p14:tracePt t="29924" x="9421813" y="3586163"/>
          <p14:tracePt t="29931" x="9609138" y="3568700"/>
          <p14:tracePt t="29938" x="9736138" y="3568700"/>
          <p14:tracePt t="29945" x="9847263" y="3568700"/>
          <p14:tracePt t="29954" x="9956800" y="3578225"/>
          <p14:tracePt t="29960" x="10034588" y="3578225"/>
          <p14:tracePt t="29966" x="10118725" y="3578225"/>
          <p14:tracePt t="29973" x="10220325" y="3586163"/>
          <p14:tracePt t="29981" x="10263188" y="3586163"/>
          <p14:tracePt t="29986" x="10306050" y="3594100"/>
          <p14:tracePt t="29994" x="10364788" y="3603625"/>
          <p14:tracePt t="30003" x="10407650" y="3603625"/>
          <p14:tracePt t="30008" x="10467975" y="3611563"/>
          <p14:tracePt t="30015" x="10534650" y="3646488"/>
          <p14:tracePt t="30022" x="10577513" y="3662363"/>
          <p14:tracePt t="30029" x="10628313" y="3687763"/>
          <p14:tracePt t="30038" x="10663238" y="3705225"/>
          <p14:tracePt t="30043" x="10696575" y="3722688"/>
          <p14:tracePt t="30051" x="10729913" y="3738563"/>
          <p14:tracePt t="30057" x="10772775" y="3773488"/>
          <p14:tracePt t="30064" x="10807700" y="3806825"/>
          <p14:tracePt t="30072" x="10833100" y="3816350"/>
          <p14:tracePt t="30078" x="10874375" y="3875088"/>
          <p14:tracePt t="30087" x="10901363" y="3908425"/>
          <p14:tracePt t="30092" x="10917238" y="3976688"/>
          <p14:tracePt t="30098" x="10934700" y="4011613"/>
          <p14:tracePt t="30106" x="10960100" y="4052888"/>
          <p14:tracePt t="30115" x="10960100" y="4070350"/>
          <p14:tracePt t="30121" x="10968038" y="4087813"/>
          <p14:tracePt t="30128" x="10968038" y="4113213"/>
          <p14:tracePt t="30141" x="10977563" y="4121150"/>
          <p14:tracePt t="30148" x="10977563" y="4130675"/>
          <p14:tracePt t="30163" x="10977563" y="4138613"/>
          <p14:tracePt t="30178" x="10977563" y="4146550"/>
          <p14:tracePt t="30191" x="10977563" y="4156075"/>
          <p14:tracePt t="30205" x="10977563" y="4164013"/>
          <p14:tracePt t="30212" x="10977563" y="4171950"/>
          <p14:tracePt t="30254" x="10977563" y="4181475"/>
          <p14:tracePt t="30268" x="10977563" y="4189413"/>
          <p14:tracePt t="30311" x="10977563" y="4197350"/>
          <p14:tracePt t="30423" x="10968038" y="4197350"/>
          <p14:tracePt t="30437" x="10968038" y="4206875"/>
          <p14:tracePt t="30444" x="10960100" y="4206875"/>
          <p14:tracePt t="30451" x="10952163" y="4206875"/>
          <p14:tracePt t="30458" x="10942638" y="4206875"/>
          <p14:tracePt t="30465" x="10926763" y="4214813"/>
          <p14:tracePt t="30472" x="10901363" y="4214813"/>
          <p14:tracePt t="30480" x="10874375" y="4214813"/>
          <p14:tracePt t="30487" x="10848975" y="4214813"/>
          <p14:tracePt t="30494" x="10798175" y="4206875"/>
          <p14:tracePt t="30499" x="10747375" y="4197350"/>
          <p14:tracePt t="30509" x="10721975" y="4189413"/>
          <p14:tracePt t="30514" x="10688638" y="4171950"/>
          <p14:tracePt t="30521" x="10663238" y="4164013"/>
          <p14:tracePt t="30528" x="10620375" y="4138613"/>
          <p14:tracePt t="30537" x="10594975" y="4121150"/>
          <p14:tracePt t="30543" x="10577513" y="4113213"/>
          <p14:tracePt t="30550" x="10569575" y="4095750"/>
          <p14:tracePt t="30557" x="10544175" y="4087813"/>
          <p14:tracePt t="30565" x="10534650" y="4079875"/>
          <p14:tracePt t="30579" x="10518775" y="4079875"/>
          <p14:tracePt t="30587" x="10509250" y="4070350"/>
          <p14:tracePt t="30592" x="10509250" y="4062413"/>
          <p14:tracePt t="30599" x="10509250" y="4052888"/>
          <p14:tracePt t="30606" x="10501313" y="4052888"/>
          <p14:tracePt t="30613" x="10493375" y="4052888"/>
          <p14:tracePt t="30620" x="10483850" y="4044950"/>
          <p14:tracePt t="30642" x="10475913" y="4044950"/>
          <p14:tracePt t="30649" x="10475913" y="4037013"/>
          <p14:tracePt t="30663" x="10467975" y="4037013"/>
          <p14:tracePt t="30670" x="10467975" y="4027488"/>
          <p14:tracePt t="30698" x="10458450" y="4027488"/>
          <p14:tracePt t="30902" x="10458450" y="4019550"/>
          <p14:tracePt t="30917" x="10450513" y="4019550"/>
          <p14:tracePt t="30923" x="10450513" y="4011613"/>
          <p14:tracePt t="30932" x="10450513" y="3994150"/>
          <p14:tracePt t="30938" x="10442575" y="3951288"/>
          <p14:tracePt t="30944" x="10433050" y="3908425"/>
          <p14:tracePt t="30952" x="10425113" y="3790950"/>
          <p14:tracePt t="30958" x="10407650" y="3619500"/>
          <p14:tracePt t="30966" x="10382250" y="3475038"/>
          <p14:tracePt t="30972" x="10374313" y="3279775"/>
          <p14:tracePt t="30979" x="10374313" y="3135313"/>
          <p14:tracePt t="30987" x="10374313" y="3025775"/>
          <p14:tracePt t="30993" x="10374313" y="2949575"/>
          <p14:tracePt t="31001" x="10374313" y="2889250"/>
          <p14:tracePt t="31008" x="10374313" y="2838450"/>
          <p14:tracePt t="31015" x="10374313" y="2805113"/>
          <p14:tracePt t="31022" x="10374313" y="2778125"/>
          <p14:tracePt t="31028" x="10374313" y="2762250"/>
          <p14:tracePt t="31036" x="10374313" y="2752725"/>
          <p14:tracePt t="31043" x="10374313" y="2736850"/>
          <p14:tracePt t="31057" x="10374313" y="2727325"/>
          <p14:tracePt t="31065" x="10374313" y="2711450"/>
          <p14:tracePt t="31078" x="10374313" y="2701925"/>
          <p14:tracePt t="31085" x="10374313" y="2693988"/>
          <p14:tracePt t="31106" x="10374313" y="2686050"/>
          <p14:tracePt t="31113" x="10374313" y="2676525"/>
          <p14:tracePt t="31127" x="10374313" y="2668588"/>
          <p14:tracePt t="31162" x="10374313" y="2660650"/>
          <p14:tracePt t="31176" x="10382250" y="2660650"/>
          <p14:tracePt t="31184" x="10382250" y="2651125"/>
          <p14:tracePt t="31212" x="10382250" y="2643188"/>
          <p14:tracePt t="31219" x="10390188" y="2633663"/>
          <p14:tracePt t="31225" x="10390188" y="2625725"/>
          <p14:tracePt t="31248" x="10390188" y="2608263"/>
          <p14:tracePt t="31275" x="10390188" y="2600325"/>
          <p14:tracePt t="31290" x="10390188" y="2582863"/>
          <p14:tracePt t="31339" x="10390188" y="2574925"/>
          <p14:tracePt t="31353" x="10390188" y="2566988"/>
          <p14:tracePt t="31359" x="10390188" y="2557463"/>
          <p14:tracePt t="32142" x="10382250" y="2557463"/>
          <p14:tracePt t="32151" x="10374313" y="2557463"/>
          <p14:tracePt t="32158" x="10356850" y="2566988"/>
          <p14:tracePt t="32165" x="10339388" y="2566988"/>
          <p14:tracePt t="32175" x="10313988" y="2574925"/>
          <p14:tracePt t="32182" x="10298113" y="2582863"/>
          <p14:tracePt t="32190" x="10263188" y="2592388"/>
          <p14:tracePt t="32199" x="10229850" y="2600325"/>
          <p14:tracePt t="32207" x="10194925" y="2617788"/>
          <p14:tracePt t="32215" x="10161588" y="2617788"/>
          <p14:tracePt t="32223" x="10126663" y="2625725"/>
          <p14:tracePt t="32231" x="10085388" y="2633663"/>
          <p14:tracePt t="32239" x="10042525" y="2633663"/>
          <p14:tracePt t="32246" x="10009188" y="2633663"/>
          <p14:tracePt t="32261" x="9974263" y="2633663"/>
          <p14:tracePt t="32268" x="9948863" y="2633663"/>
          <p14:tracePt t="32275" x="9923463" y="2633663"/>
          <p14:tracePt t="32283" x="9906000" y="2633663"/>
          <p14:tracePt t="32288" x="9898063" y="2633663"/>
          <p14:tracePt t="32296" x="9872663" y="2633663"/>
          <p14:tracePt t="32303" x="9855200" y="2633663"/>
          <p14:tracePt t="32310" x="9847263" y="2643188"/>
          <p14:tracePt t="32316" x="9829800" y="2643188"/>
          <p14:tracePt t="32324" x="9812338" y="2651125"/>
          <p14:tracePt t="32333" x="9796463" y="2651125"/>
          <p14:tracePt t="32339" x="9771063" y="2651125"/>
          <p14:tracePt t="32345" x="9753600" y="2660650"/>
          <p14:tracePt t="32352" x="9728200" y="2660650"/>
          <p14:tracePt t="32360" x="9702800" y="2660650"/>
          <p14:tracePt t="32366" x="9677400" y="2660650"/>
          <p14:tracePt t="32374" x="9642475" y="2668588"/>
          <p14:tracePt t="32383" x="9626600" y="2676525"/>
          <p14:tracePt t="32387" x="9591675" y="2676525"/>
          <p14:tracePt t="32393" x="9566275" y="2686050"/>
          <p14:tracePt t="32402" x="9532938" y="2693988"/>
          <p14:tracePt t="32409" x="9515475" y="2693988"/>
          <p14:tracePt t="32417" x="9490075" y="2701925"/>
          <p14:tracePt t="32422" x="9464675" y="2711450"/>
          <p14:tracePt t="32429" x="9439275" y="2719388"/>
          <p14:tracePt t="32436" x="9413875" y="2719388"/>
          <p14:tracePt t="32443" x="9388475" y="2727325"/>
          <p14:tracePt t="32450" x="9353550" y="2736850"/>
          <p14:tracePt t="32459" x="9328150" y="2744788"/>
          <p14:tracePt t="32468" x="9320213" y="2744788"/>
          <p14:tracePt t="32474" x="9294813" y="2752725"/>
          <p14:tracePt t="32479" x="9277350" y="2752725"/>
          <p14:tracePt t="32486" x="9269413" y="2752725"/>
          <p14:tracePt t="32492" x="9251950" y="2762250"/>
          <p14:tracePt t="32502" x="9236075" y="2762250"/>
          <p14:tracePt t="32508" x="9226550" y="2770188"/>
          <p14:tracePt t="32517" x="9218613" y="2770188"/>
          <p14:tracePt t="32522" x="9201150" y="2770188"/>
          <p14:tracePt t="32528" x="9201150" y="2778125"/>
          <p14:tracePt t="32534" x="9183688" y="2787650"/>
          <p14:tracePt t="32542" x="9175750" y="2787650"/>
          <p14:tracePt t="32556" x="9167813" y="2787650"/>
          <p14:tracePt t="32564" x="9158288" y="2787650"/>
          <p14:tracePt t="32572" x="9158288" y="2795588"/>
          <p14:tracePt t="32578" x="9142413" y="2795588"/>
          <p14:tracePt t="32585" x="9132888" y="2805113"/>
          <p14:tracePt t="32600" x="9132888" y="2813050"/>
          <p14:tracePt t="32606" x="9117013" y="2813050"/>
          <p14:tracePt t="32621" x="9107488" y="2820988"/>
          <p14:tracePt t="32627" x="9099550" y="2830513"/>
          <p14:tracePt t="32634" x="9091613" y="2838450"/>
          <p14:tracePt t="32641" x="9082088" y="2838450"/>
          <p14:tracePt t="32655" x="9064625" y="2846388"/>
          <p14:tracePt t="32669" x="9056688" y="2846388"/>
          <p14:tracePt t="32676" x="9048750" y="2846388"/>
          <p14:tracePt t="32684" x="9039225" y="2855913"/>
          <p14:tracePt t="32690" x="9031288" y="2855913"/>
          <p14:tracePt t="32697" x="9031288" y="2863850"/>
          <p14:tracePt t="32706" x="9023350" y="2863850"/>
          <p14:tracePt t="32712" x="9013825" y="2871788"/>
          <p14:tracePt t="32719" x="9005888" y="2881313"/>
          <p14:tracePt t="32733" x="8997950" y="2897188"/>
          <p14:tracePt t="32740" x="8980488" y="2906713"/>
          <p14:tracePt t="32746" x="8980488" y="2914650"/>
          <p14:tracePt t="32755" x="8972550" y="2914650"/>
          <p14:tracePt t="32761" x="8963025" y="2922588"/>
          <p14:tracePt t="32769" x="8963025" y="2932113"/>
          <p14:tracePt t="32776" x="8955088" y="2932113"/>
          <p14:tracePt t="32783" x="8947150" y="2932113"/>
          <p14:tracePt t="32788" x="8937625" y="2940050"/>
          <p14:tracePt t="32797" x="8929688" y="2949575"/>
          <p14:tracePt t="32810" x="8912225" y="2957513"/>
          <p14:tracePt t="32817" x="8904288" y="2965450"/>
          <p14:tracePt t="32823" x="8894763" y="2965450"/>
          <p14:tracePt t="32838" x="8886825" y="2974975"/>
          <p14:tracePt t="32845" x="8878888" y="2982913"/>
          <p14:tracePt t="32859" x="8869363" y="2982913"/>
          <p14:tracePt t="32867" x="8853488" y="2990850"/>
          <p14:tracePt t="32874" x="8853488" y="3000375"/>
          <p14:tracePt t="32883" x="8843963" y="3000375"/>
          <p14:tracePt t="32889" x="8836025" y="3008313"/>
          <p14:tracePt t="32894" x="8828088" y="3008313"/>
          <p14:tracePt t="32916" x="8818563" y="3016250"/>
          <p14:tracePt t="32924" x="8810625" y="3016250"/>
          <p14:tracePt t="32930" x="8810625" y="3025775"/>
          <p14:tracePt t="32937" x="8802688" y="3025775"/>
          <p14:tracePt t="32966" x="8785225" y="3025775"/>
          <p14:tracePt t="32980" x="8777288" y="3025775"/>
          <p14:tracePt t="32987" x="8767763" y="3025775"/>
          <p14:tracePt t="33022" x="8759825" y="3025775"/>
          <p14:tracePt t="33050" x="8750300" y="3025775"/>
          <p14:tracePt t="33063" x="8742363" y="3025775"/>
          <p14:tracePt t="34408" x="8742363" y="3016250"/>
          <p14:tracePt t="34450" x="8742363" y="3008313"/>
          <p14:tracePt t="34466" x="8742363" y="3000375"/>
          <p14:tracePt t="34485" x="8750300" y="2990850"/>
          <p14:tracePt t="34507" x="8759825" y="2982913"/>
          <p14:tracePt t="34522" x="8759825" y="2974975"/>
          <p14:tracePt t="34543" x="8759825" y="2957513"/>
          <p14:tracePt t="34550" x="8767763" y="2949575"/>
          <p14:tracePt t="34565" x="8777288" y="2940050"/>
          <p14:tracePt t="34577" x="8777288" y="2932113"/>
          <p14:tracePt t="34584" x="8785225" y="2922588"/>
          <p14:tracePt t="34600" x="8785225" y="2906713"/>
          <p14:tracePt t="34606" x="8785225" y="2897188"/>
          <p14:tracePt t="34612" x="8793163" y="2897188"/>
          <p14:tracePt t="34621" x="8793163" y="2881313"/>
          <p14:tracePt t="34633" x="8802688" y="2871788"/>
          <p14:tracePt t="34651" x="8802688" y="2863850"/>
          <p14:tracePt t="34655" x="8810625" y="2855913"/>
          <p14:tracePt t="34662" x="8810625" y="2846388"/>
          <p14:tracePt t="34670" x="8818563" y="2846388"/>
          <p14:tracePt t="34676" x="8828088" y="2830513"/>
          <p14:tracePt t="34691" x="8828088" y="2813050"/>
          <p14:tracePt t="34699" x="8836025" y="2813050"/>
          <p14:tracePt t="34706" x="8836025" y="2805113"/>
          <p14:tracePt t="34712" x="8836025" y="2795588"/>
          <p14:tracePt t="34719" x="8843963" y="2795588"/>
          <p14:tracePt t="34727" x="8853488" y="2795588"/>
          <p14:tracePt t="34733" x="8853488" y="2787650"/>
          <p14:tracePt t="34740" x="8853488" y="2778125"/>
          <p14:tracePt t="34754" x="8853488" y="2770188"/>
          <p14:tracePt t="34760" x="8861425" y="2770188"/>
          <p14:tracePt t="34767" x="8869363" y="2762250"/>
          <p14:tracePt t="34783" x="8869363" y="2752725"/>
          <p14:tracePt t="34790" x="8878888" y="2752725"/>
          <p14:tracePt t="34796" x="8886825" y="2744788"/>
          <p14:tracePt t="34803" x="8894763" y="2744788"/>
          <p14:tracePt t="34810" x="8894763" y="2736850"/>
          <p14:tracePt t="34818" x="8894763" y="2727325"/>
          <p14:tracePt t="34824" x="8904288" y="2727325"/>
          <p14:tracePt t="34839" x="8912225" y="2727325"/>
          <p14:tracePt t="34846" x="8912225" y="2719388"/>
          <p14:tracePt t="34853" x="8912225" y="2711450"/>
          <p14:tracePt t="34859" x="8921750" y="2711450"/>
          <p14:tracePt t="34866" x="8929688" y="2701925"/>
          <p14:tracePt t="34874" x="8937625" y="2693988"/>
          <p14:tracePt t="34883" x="8937625" y="2686050"/>
          <p14:tracePt t="34888" x="8947150" y="2686050"/>
          <p14:tracePt t="34893" x="8955088" y="2668588"/>
          <p14:tracePt t="34901" x="8955088" y="2660650"/>
          <p14:tracePt t="34909" x="8963025" y="2660650"/>
          <p14:tracePt t="34916" x="8972550" y="2660650"/>
          <p14:tracePt t="34922" x="8980488" y="2651125"/>
          <p14:tracePt t="34930" x="8980488" y="2643188"/>
          <p14:tracePt t="34938" x="8988425" y="2643188"/>
          <p14:tracePt t="34943" x="8997950" y="2633663"/>
          <p14:tracePt t="34950" x="9005888" y="2625725"/>
          <p14:tracePt t="34969" x="9013825" y="2617788"/>
          <p14:tracePt t="34974" x="9031288" y="2617788"/>
          <p14:tracePt t="34985" x="9031288" y="2608263"/>
          <p14:tracePt t="34993" x="9039225" y="2600325"/>
          <p14:tracePt t="35000" x="9048750" y="2600325"/>
          <p14:tracePt t="35007" x="9048750" y="2592388"/>
          <p14:tracePt t="35015" x="9056688" y="2592388"/>
          <p14:tracePt t="35021" x="9064625" y="2582863"/>
          <p14:tracePt t="35035" x="9082088" y="2574925"/>
          <p14:tracePt t="35049" x="9091613" y="2566988"/>
          <p14:tracePt t="35057" x="9099550" y="2557463"/>
          <p14:tracePt t="35064" x="9107488" y="2541588"/>
          <p14:tracePt t="35077" x="9117013" y="2541588"/>
          <p14:tracePt t="35083" x="9124950" y="2524125"/>
          <p14:tracePt t="35091" x="9132888" y="2516188"/>
          <p14:tracePt t="35099" x="9142413" y="2516188"/>
          <p14:tracePt t="35107" x="9150350" y="2516188"/>
          <p14:tracePt t="35112" x="9150350" y="2506663"/>
          <p14:tracePt t="35120" x="9158288" y="2498725"/>
          <p14:tracePt t="35127" x="9167813" y="2489200"/>
          <p14:tracePt t="35142" x="9175750" y="2489200"/>
          <p14:tracePt t="35150" x="9183688" y="2481263"/>
          <p14:tracePt t="35155" x="9183688" y="2473325"/>
          <p14:tracePt t="35169" x="9193213" y="2473325"/>
          <p14:tracePt t="35183" x="9201150" y="2473325"/>
          <p14:tracePt t="35197" x="9209088" y="2463800"/>
          <p14:tracePt t="35205" x="9218613" y="2463800"/>
          <p14:tracePt t="35212" x="9218613" y="2455863"/>
          <p14:tracePt t="35218" x="9226550" y="2455863"/>
          <p14:tracePt t="35225" x="9236075" y="2455863"/>
          <p14:tracePt t="35233" x="9244013" y="2447925"/>
          <p14:tracePt t="35240" x="9251950" y="2447925"/>
          <p14:tracePt t="35253" x="9269413" y="2438400"/>
          <p14:tracePt t="35262" x="9269413" y="2430463"/>
          <p14:tracePt t="35268" x="9277350" y="2430463"/>
          <p14:tracePt t="35275" x="9286875" y="2430463"/>
          <p14:tracePt t="35282" x="9294813" y="2430463"/>
          <p14:tracePt t="35290" x="9294813" y="2422525"/>
          <p14:tracePt t="35295" x="9302750" y="2413000"/>
          <p14:tracePt t="35303" x="9312275" y="2413000"/>
          <p14:tracePt t="35309" x="9320213" y="2405063"/>
          <p14:tracePt t="35324" x="9337675" y="2405063"/>
          <p14:tracePt t="35331" x="9345613" y="2405063"/>
          <p14:tracePt t="35345" x="9353550" y="2405063"/>
          <p14:tracePt t="35352" x="9363075" y="2397125"/>
          <p14:tracePt t="35365" x="9371013" y="2397125"/>
          <p14:tracePt t="35373" x="9380538" y="2397125"/>
          <p14:tracePt t="35382" x="9388475" y="2387600"/>
          <p14:tracePt t="35394" x="9405938" y="2379663"/>
          <p14:tracePt t="35401" x="9413875" y="2379663"/>
          <p14:tracePt t="35415" x="9421813" y="2379663"/>
          <p14:tracePt t="35422" x="9439275" y="2379663"/>
          <p14:tracePt t="35430" x="9447213" y="2371725"/>
          <p14:tracePt t="35436" x="9456738" y="2362200"/>
          <p14:tracePt t="35443" x="9464675" y="2362200"/>
          <p14:tracePt t="35451" x="9472613" y="2354263"/>
          <p14:tracePt t="35457" x="9482138" y="2354263"/>
          <p14:tracePt t="35464" x="9490075" y="2354263"/>
          <p14:tracePt t="35472" x="9498013" y="2354263"/>
          <p14:tracePt t="35479" x="9515475" y="2344738"/>
          <p14:tracePt t="35493" x="9532938" y="2336800"/>
          <p14:tracePt t="35506" x="9540875" y="2336800"/>
          <p14:tracePt t="35521" x="9550400" y="2328863"/>
          <p14:tracePt t="35528" x="9566275" y="2328863"/>
          <p14:tracePt t="35550" x="9575800" y="2319338"/>
          <p14:tracePt t="35556" x="9583738" y="2319338"/>
          <p14:tracePt t="35577" x="9591675" y="2319338"/>
          <p14:tracePt t="35584" x="9601200" y="2319338"/>
          <p14:tracePt t="35600" x="9609138" y="2319338"/>
          <p14:tracePt t="35620" x="9617075" y="2319338"/>
          <p14:tracePt t="35627" x="9626600" y="2319338"/>
          <p14:tracePt t="35653" x="9634538" y="2319338"/>
          <p14:tracePt t="35661" x="9642475" y="2319338"/>
          <p14:tracePt t="35668" x="9652000" y="2319338"/>
          <p14:tracePt t="35690" x="9659938" y="2319338"/>
          <p14:tracePt t="35698" x="9667875" y="2319338"/>
          <p14:tracePt t="35718" x="9677400" y="2319338"/>
          <p14:tracePt t="35725" x="9685338" y="2319338"/>
          <p14:tracePt t="35731" x="9694863" y="2311400"/>
          <p14:tracePt t="35753" x="9702800" y="2311400"/>
          <p14:tracePt t="35760" x="9710738" y="2311400"/>
          <p14:tracePt t="35767" x="9710738" y="2303463"/>
          <p14:tracePt t="35775" x="9728200" y="2303463"/>
          <p14:tracePt t="35781" x="9736138" y="2303463"/>
          <p14:tracePt t="35788" x="9745663" y="2303463"/>
          <p14:tracePt t="35795" x="9753600" y="2303463"/>
          <p14:tracePt t="35803" x="9761538" y="2303463"/>
          <p14:tracePt t="35809" x="9771063" y="2303463"/>
          <p14:tracePt t="35817" x="9786938" y="2303463"/>
          <p14:tracePt t="35838" x="9804400" y="2303463"/>
          <p14:tracePt t="35845" x="9812338" y="2303463"/>
          <p14:tracePt t="35865" x="9829800" y="2303463"/>
          <p14:tracePt t="35874" x="9839325" y="2303463"/>
          <p14:tracePt t="35894" x="9847263" y="2303463"/>
          <p14:tracePt t="35902" x="9855200" y="2303463"/>
          <p14:tracePt t="35931" x="9864725" y="2303463"/>
          <p14:tracePt t="35943" x="9872663" y="2303463"/>
          <p14:tracePt t="35972" x="9880600" y="2303463"/>
          <p14:tracePt t="36519" x="9771063" y="2319338"/>
          <p14:tracePt t="36527" x="9626600" y="2328863"/>
          <p14:tracePt t="36534" x="9472613" y="2328863"/>
          <p14:tracePt t="36543" x="9320213" y="2328863"/>
          <p14:tracePt t="36549" x="9175750" y="2303463"/>
          <p14:tracePt t="36558" x="9039225" y="2303463"/>
          <p14:tracePt t="36566" x="8947150" y="2278063"/>
          <p14:tracePt t="36574" x="8878888" y="2268538"/>
          <p14:tracePt t="36582" x="8818563" y="2260600"/>
          <p14:tracePt t="36589" x="8759825" y="2252663"/>
          <p14:tracePt t="36598" x="8724900" y="2243138"/>
          <p14:tracePt t="36607" x="8691563" y="2243138"/>
          <p14:tracePt t="36615" x="8658225" y="2235200"/>
          <p14:tracePt t="36632" x="8623300" y="2227263"/>
          <p14:tracePt t="36636" x="8597900" y="2217738"/>
          <p14:tracePt t="36644" x="8580438" y="2209800"/>
          <p14:tracePt t="36652" x="8564563" y="2192338"/>
          <p14:tracePt t="36658" x="8539163" y="2166938"/>
          <p14:tracePt t="36665" x="8521700" y="2133600"/>
          <p14:tracePt t="36673" x="8504238" y="2090738"/>
          <p14:tracePt t="36680" x="8470900" y="1997075"/>
          <p14:tracePt t="36688" x="8445500" y="1870075"/>
          <p14:tracePt t="36693" x="8420100" y="1751013"/>
          <p14:tracePt t="36699" x="8420100" y="1682750"/>
          <p14:tracePt t="36708" x="8420100" y="1639888"/>
          <p14:tracePt t="36715" x="8420100" y="1597025"/>
          <p14:tracePt t="36722" x="8420100" y="1563688"/>
          <p14:tracePt t="36729" x="8420100" y="1538288"/>
          <p14:tracePt t="36736" x="8428038" y="1520825"/>
          <p14:tracePt t="36743" x="8435975" y="1512888"/>
          <p14:tracePt t="36749" x="8435975" y="1504950"/>
          <p14:tracePt t="36757" x="8453438" y="1487488"/>
          <p14:tracePt t="36772" x="8462963" y="1477963"/>
          <p14:tracePt t="36779" x="8470900" y="1477963"/>
          <p14:tracePt t="36792" x="8478838" y="1470025"/>
          <p14:tracePt t="36813" x="8488363" y="1470025"/>
          <p14:tracePt t="36827" x="8496300" y="1470025"/>
          <p14:tracePt t="36833" x="8504238" y="1470025"/>
          <p14:tracePt t="36855" x="8521700" y="1477963"/>
          <p14:tracePt t="36863" x="8529638" y="1477963"/>
          <p14:tracePt t="36870" x="8529638" y="1495425"/>
          <p14:tracePt t="36877" x="8547100" y="1512888"/>
          <p14:tracePt t="36884" x="8555038" y="1530350"/>
          <p14:tracePt t="36891" x="8572500" y="1546225"/>
          <p14:tracePt t="36900" x="8572500" y="1563688"/>
          <p14:tracePt t="36905" x="8580438" y="1589088"/>
          <p14:tracePt t="36911" x="8589963" y="1597025"/>
          <p14:tracePt t="36920" x="8589963" y="1614488"/>
          <p14:tracePt t="36927" x="8589963" y="1622425"/>
          <p14:tracePt t="36933" x="8589963" y="1639888"/>
          <p14:tracePt t="36940" x="8589963" y="1649413"/>
          <p14:tracePt t="36965" x="8589963" y="1674813"/>
          <p14:tracePt t="36982" x="8589963" y="1690688"/>
          <p14:tracePt t="37003" x="8589963" y="1700213"/>
          <p14:tracePt t="37087" x="8589963" y="1690688"/>
          <p14:tracePt t="37101" x="8597900" y="1682750"/>
          <p14:tracePt t="37108" x="8605838" y="1682750"/>
          <p14:tracePt t="37115" x="8615363" y="1674813"/>
          <p14:tracePt t="37122" x="8623300" y="1665288"/>
          <p14:tracePt t="37129" x="8640763" y="1665288"/>
          <p14:tracePt t="37137" x="8666163" y="1657350"/>
          <p14:tracePt t="37143" x="8674100" y="1649413"/>
          <p14:tracePt t="37149" x="8709025" y="1649413"/>
          <p14:tracePt t="37156" x="8742363" y="1649413"/>
          <p14:tracePt t="37165" x="8777288" y="1649413"/>
          <p14:tracePt t="37172" x="8802688" y="1649413"/>
          <p14:tracePt t="37179" x="8828088" y="1649413"/>
          <p14:tracePt t="37186" x="8861425" y="1657350"/>
          <p14:tracePt t="37192" x="8904288" y="1665288"/>
          <p14:tracePt t="37199" x="8929688" y="1682750"/>
          <p14:tracePt t="37207" x="8955088" y="1700213"/>
          <p14:tracePt t="37214" x="8988425" y="1733550"/>
          <p14:tracePt t="37221" x="9013825" y="1758950"/>
          <p14:tracePt t="37229" x="9048750" y="1819275"/>
          <p14:tracePt t="37235" x="9056688" y="1860550"/>
          <p14:tracePt t="37242" x="9064625" y="1895475"/>
          <p14:tracePt t="37248" x="9064625" y="1920875"/>
          <p14:tracePt t="37256" x="9064625" y="1963738"/>
          <p14:tracePt t="37263" x="9064625" y="1989138"/>
          <p14:tracePt t="37270" x="9056688" y="1997075"/>
          <p14:tracePt t="37278" x="9039225" y="2022475"/>
          <p14:tracePt t="37285" x="9013825" y="2047875"/>
          <p14:tracePt t="37291" x="8980488" y="2073275"/>
          <p14:tracePt t="37297" x="8963025" y="2090738"/>
          <p14:tracePt t="37305" x="8947150" y="2098675"/>
          <p14:tracePt t="37312" x="8921750" y="2116138"/>
          <p14:tracePt t="37321" x="8894763" y="2124075"/>
          <p14:tracePt t="37327" x="8878888" y="2133600"/>
          <p14:tracePt t="37341" x="8861425" y="2133600"/>
          <p14:tracePt t="37348" x="8853488" y="2133600"/>
          <p14:tracePt t="37361" x="8836025" y="2133600"/>
          <p14:tracePt t="37369" x="8828088" y="2133600"/>
          <p14:tracePt t="37383" x="8818563" y="2133600"/>
          <p14:tracePt t="37404" x="8810625" y="2124075"/>
          <p14:tracePt t="37419" x="8802688" y="2124075"/>
          <p14:tracePt t="37431" x="8802688" y="2116138"/>
          <p14:tracePt t="38302" x="8793163" y="2098675"/>
          <p14:tracePt t="38309" x="8767763" y="2073275"/>
          <p14:tracePt t="38315" x="8750300" y="2065338"/>
          <p14:tracePt t="38324" x="8724900" y="2039938"/>
          <p14:tracePt t="38330" x="8699500" y="2014538"/>
          <p14:tracePt t="38339" x="8666163" y="1971675"/>
          <p14:tracePt t="38344" x="8615363" y="1911350"/>
          <p14:tracePt t="38353" x="8488363" y="1793875"/>
          <p14:tracePt t="38358" x="8334375" y="1665288"/>
          <p14:tracePt t="38366" x="8147050" y="1512888"/>
          <p14:tracePt t="38373" x="7994650" y="1411288"/>
          <p14:tracePt t="38379" x="7850188" y="1300163"/>
          <p14:tracePt t="38388" x="7705725" y="1206500"/>
          <p14:tracePt t="38395" x="7510463" y="1104900"/>
          <p14:tracePt t="38400" x="7391400" y="1054100"/>
          <p14:tracePt t="38408" x="7239000" y="993775"/>
          <p14:tracePt t="38416" x="7127875" y="942975"/>
          <p14:tracePt t="38421" x="7034213" y="909638"/>
          <p14:tracePt t="38428" x="6950075" y="874713"/>
          <p14:tracePt t="38437" x="6831013" y="841375"/>
          <p14:tracePt t="38443" x="6729413" y="808038"/>
          <p14:tracePt t="38449" x="6592888" y="765175"/>
          <p14:tracePt t="38457" x="6524625" y="739775"/>
          <p14:tracePt t="38465" x="6311900" y="688975"/>
          <p14:tracePt t="38472" x="6134100" y="628650"/>
          <p14:tracePt t="38478" x="5938838" y="569913"/>
          <p14:tracePt t="38486" x="5761038" y="519113"/>
          <p14:tracePt t="38492" x="5573713" y="450850"/>
          <p14:tracePt t="38499" x="5310188" y="365125"/>
          <p14:tracePt t="38506" x="5064125" y="322263"/>
          <p14:tracePt t="38513" x="4962525" y="288925"/>
          <p14:tracePt t="38518" x="4843463" y="246063"/>
          <p14:tracePt t="38527" x="4724400" y="230188"/>
          <p14:tracePt t="38536" x="4621213" y="195263"/>
          <p14:tracePt t="38541" x="4511675" y="161925"/>
          <p14:tracePt t="38548" x="4384675" y="136525"/>
          <p14:tracePt t="38556" x="4265613" y="111125"/>
          <p14:tracePt t="38563" x="4146550" y="85725"/>
          <p14:tracePt t="38569" x="4060825" y="76200"/>
          <p14:tracePt t="38577" x="3992563" y="76200"/>
          <p14:tracePt t="38584" x="3865563" y="50800"/>
          <p14:tracePt t="38895" x="3687763" y="42863"/>
          <p14:tracePt t="38903" x="351790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2A8B70-744B-441E-9F47-97800D5BD271}"/>
              </a:ext>
            </a:extLst>
          </p:cNvPr>
          <p:cNvSpPr/>
          <p:nvPr/>
        </p:nvSpPr>
        <p:spPr>
          <a:xfrm>
            <a:off x="276808" y="2331393"/>
            <a:ext cx="5013649" cy="7943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56CF75-C32F-4945-B35A-7EC0AD666290}"/>
              </a:ext>
            </a:extLst>
          </p:cNvPr>
          <p:cNvSpPr/>
          <p:nvPr/>
        </p:nvSpPr>
        <p:spPr>
          <a:xfrm>
            <a:off x="276808" y="298780"/>
            <a:ext cx="100335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3. Provide a report with all the unique product counts for each segment and sort them in descending order of product counts. The final output contains 2 fields,   segment </a:t>
            </a:r>
          </a:p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		</a:t>
            </a:r>
            <a:r>
              <a:rPr lang="en-IN" sz="2000" dirty="0" err="1">
                <a:solidFill>
                  <a:schemeClr val="accent2">
                    <a:lumMod val="10000"/>
                  </a:schemeClr>
                </a:solidFill>
              </a:rPr>
              <a:t>product_count</a:t>
            </a:r>
            <a:endParaRPr lang="en-IN" sz="2000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55EF3-FA60-498E-B797-9AC2DDA2351F}"/>
              </a:ext>
            </a:extLst>
          </p:cNvPr>
          <p:cNvSpPr/>
          <p:nvPr/>
        </p:nvSpPr>
        <p:spPr>
          <a:xfrm>
            <a:off x="354562" y="2405408"/>
            <a:ext cx="5411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select segment, count(distinct </a:t>
            </a:r>
            <a:r>
              <a:rPr lang="en-IN" dirty="0" err="1">
                <a:latin typeface="Gill Sans MT Condensed" panose="020B0506020104020203" pitchFamily="34" charset="0"/>
              </a:rPr>
              <a:t>product_code</a:t>
            </a:r>
            <a:r>
              <a:rPr lang="en-IN" dirty="0">
                <a:latin typeface="Gill Sans MT Condensed" panose="020B0506020104020203" pitchFamily="34" charset="0"/>
              </a:rPr>
              <a:t>) as </a:t>
            </a:r>
            <a:r>
              <a:rPr lang="en-IN" dirty="0" err="1">
                <a:latin typeface="Gill Sans MT Condensed" panose="020B0506020104020203" pitchFamily="34" charset="0"/>
              </a:rPr>
              <a:t>product_count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dim_product</a:t>
            </a:r>
            <a:r>
              <a:rPr lang="en-IN" dirty="0">
                <a:latin typeface="Gill Sans MT Condensed" panose="020B0506020104020203" pitchFamily="34" charset="0"/>
              </a:rPr>
              <a:t> group by segment order by </a:t>
            </a:r>
            <a:r>
              <a:rPr lang="en-IN" dirty="0" err="1">
                <a:latin typeface="Gill Sans MT Condensed" panose="020B0506020104020203" pitchFamily="34" charset="0"/>
              </a:rPr>
              <a:t>product_count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  <a:r>
              <a:rPr lang="en-IN" dirty="0" err="1">
                <a:latin typeface="Gill Sans MT Condensed" panose="020B0506020104020203" pitchFamily="34" charset="0"/>
              </a:rPr>
              <a:t>desc</a:t>
            </a:r>
            <a:r>
              <a:rPr lang="en-IN" dirty="0">
                <a:latin typeface="Gill Sans MT Condensed" panose="020B0506020104020203" pitchFamily="34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EA4C4-4640-474B-AA94-A609E2F88816}"/>
              </a:ext>
            </a:extLst>
          </p:cNvPr>
          <p:cNvSpPr txBox="1"/>
          <p:nvPr/>
        </p:nvSpPr>
        <p:spPr>
          <a:xfrm>
            <a:off x="276808" y="1829147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50841-BBC2-4309-8546-AA791E9D6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2" y="4172877"/>
            <a:ext cx="2783681" cy="2202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7D2EF-A5E7-4EB1-B415-449A771A39D6}"/>
              </a:ext>
            </a:extLst>
          </p:cNvPr>
          <p:cNvSpPr txBox="1"/>
          <p:nvPr/>
        </p:nvSpPr>
        <p:spPr>
          <a:xfrm>
            <a:off x="276808" y="3555163"/>
            <a:ext cx="2407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10000"/>
                  </a:schemeClr>
                </a:solidFill>
              </a:rPr>
              <a:t>Output:</a:t>
            </a:r>
          </a:p>
          <a:p>
            <a:endParaRPr lang="en-IN" dirty="0">
              <a:solidFill>
                <a:schemeClr val="accent2">
                  <a:lumMod val="10000"/>
                </a:schemeClr>
              </a:solidFill>
            </a:endParaRPr>
          </a:p>
          <a:p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3112F4-7B95-4D34-A342-B965A4EE0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62" y="1919207"/>
            <a:ext cx="4705870" cy="3504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9538DB-F0FD-482E-8EB1-BEE7A26862CF}"/>
              </a:ext>
            </a:extLst>
          </p:cNvPr>
          <p:cNvSpPr txBox="1"/>
          <p:nvPr/>
        </p:nvSpPr>
        <p:spPr>
          <a:xfrm>
            <a:off x="3797777" y="517517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INSIGHTS </a:t>
            </a:r>
          </a:p>
          <a:p>
            <a:endParaRPr lang="en-US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Notebook and Accessories are the top 2 segments over 6 segments.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252222-34E3-4E80-9E7D-4330551D2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7AC9811-F776-41AC-B434-45270A1D1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69"/>
    </mc:Choice>
    <mc:Fallback xmlns="">
      <p:transition spd="slow" advTm="26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49" x="3305175" y="3084513"/>
          <p14:tracePt t="6390" x="3219450" y="3076575"/>
          <p14:tracePt t="6400" x="3074988" y="3033713"/>
          <p14:tracePt t="6407" x="2930525" y="3016250"/>
          <p14:tracePt t="6414" x="2786063" y="2974975"/>
          <p14:tracePt t="6424" x="2625725" y="2940050"/>
          <p14:tracePt t="6430" x="2471738" y="2871788"/>
          <p14:tracePt t="6444" x="2352675" y="2830513"/>
          <p14:tracePt t="6451" x="2200275" y="2762250"/>
          <p14:tracePt t="6458" x="2038350" y="2686050"/>
          <p14:tracePt t="6464" x="1946275" y="2625725"/>
          <p14:tracePt t="6471" x="1817688" y="2566988"/>
          <p14:tracePt t="6480" x="1682750" y="2516188"/>
          <p14:tracePt t="6487" x="1606550" y="2473325"/>
          <p14:tracePt t="6494" x="1512888" y="2413000"/>
          <p14:tracePt t="6501" x="1452563" y="2387600"/>
          <p14:tracePt t="6507" x="1401763" y="2354263"/>
          <p14:tracePt t="6513" x="1368425" y="2336800"/>
          <p14:tracePt t="6522" x="1317625" y="2311400"/>
          <p14:tracePt t="6528" x="1282700" y="2293938"/>
          <p14:tracePt t="6536" x="1249363" y="2260600"/>
          <p14:tracePt t="6544" x="1223963" y="2227263"/>
          <p14:tracePt t="6549" x="1181100" y="2209800"/>
          <p14:tracePt t="6557" x="1163638" y="2184400"/>
          <p14:tracePt t="6565" x="1147763" y="2166938"/>
          <p14:tracePt t="6570" x="1120775" y="2141538"/>
          <p14:tracePt t="6577" x="1104900" y="2108200"/>
          <p14:tracePt t="6585" x="1079500" y="2082800"/>
          <p14:tracePt t="6593" x="1062038" y="2065338"/>
          <p14:tracePt t="6598" x="1044575" y="2039938"/>
          <p14:tracePt t="6607" x="1036638" y="2030413"/>
          <p14:tracePt t="6616" x="1036638" y="2022475"/>
          <p14:tracePt t="6620" x="1028700" y="1997075"/>
          <p14:tracePt t="6628" x="1011238" y="1971675"/>
          <p14:tracePt t="6634" x="1003300" y="1963738"/>
          <p14:tracePt t="6640" x="1003300" y="1946275"/>
          <p14:tracePt t="6649" x="993775" y="1928813"/>
          <p14:tracePt t="6656" x="985838" y="1911350"/>
          <p14:tracePt t="6666" x="985838" y="1903413"/>
          <p14:tracePt t="6670" x="985838" y="1885950"/>
          <p14:tracePt t="6675" x="985838" y="1878013"/>
          <p14:tracePt t="6686" x="985838" y="1870075"/>
          <p14:tracePt t="6691" x="985838" y="1860550"/>
          <p14:tracePt t="6698" x="976313" y="1852613"/>
          <p14:tracePt t="6715" x="976313" y="1844675"/>
          <p14:tracePt t="6719" x="976313" y="1835150"/>
          <p14:tracePt t="6725" x="976313" y="1827213"/>
          <p14:tracePt t="6740" x="976313" y="1819275"/>
          <p14:tracePt t="6749" x="976313" y="1809750"/>
          <p14:tracePt t="6769" x="976313" y="1801813"/>
          <p14:tracePt t="6776" x="976313" y="1793875"/>
          <p14:tracePt t="6790" x="976313" y="1784350"/>
          <p14:tracePt t="6810" x="976313" y="1776413"/>
          <p14:tracePt t="6832" x="976313" y="1766888"/>
          <p14:tracePt t="6875" x="976313" y="1758950"/>
          <p14:tracePt t="6895" x="976313" y="1751013"/>
          <p14:tracePt t="6923" x="976313" y="1741488"/>
          <p14:tracePt t="6951" x="976313" y="1733550"/>
          <p14:tracePt t="7325" x="1003300" y="1733550"/>
          <p14:tracePt t="7331" x="1044575" y="1733550"/>
          <p14:tracePt t="7340" x="1147763" y="1733550"/>
          <p14:tracePt t="7348" x="1249363" y="1751013"/>
          <p14:tracePt t="7352" x="1452563" y="1801813"/>
          <p14:tracePt t="7359" x="1690688" y="1903413"/>
          <p14:tracePt t="7366" x="1936750" y="2014538"/>
          <p14:tracePt t="7374" x="2081213" y="2108200"/>
          <p14:tracePt t="7381" x="2192338" y="2217738"/>
          <p14:tracePt t="7387" x="2362200" y="2405063"/>
          <p14:tracePt t="7395" x="2463800" y="2532063"/>
          <p14:tracePt t="7403" x="2549525" y="2633663"/>
          <p14:tracePt t="7409" x="2693988" y="2820988"/>
          <p14:tracePt t="7414" x="2778125" y="2940050"/>
          <p14:tracePt t="7422" x="2863850" y="3076575"/>
          <p14:tracePt t="7432" x="2914650" y="3228975"/>
          <p14:tracePt t="7437" x="2940050" y="3340100"/>
          <p14:tracePt t="7445" x="2955925" y="3433763"/>
          <p14:tracePt t="7451" x="2955925" y="3568700"/>
          <p14:tracePt t="7459" x="2955925" y="3654425"/>
          <p14:tracePt t="7464" x="2940050" y="3773488"/>
          <p14:tracePt t="7472" x="2930525" y="3857625"/>
          <p14:tracePt t="7483" x="2879725" y="4002088"/>
          <p14:tracePt t="7486" x="2828925" y="4156075"/>
          <p14:tracePt t="7494" x="2735263" y="4402138"/>
          <p14:tracePt t="7503" x="2659063" y="4538663"/>
          <p14:tracePt t="7508" x="2590800" y="4640263"/>
          <p14:tracePt t="7514" x="2471738" y="4784725"/>
          <p14:tracePt t="7521" x="2405063" y="4852988"/>
          <p14:tracePt t="7532" x="2327275" y="4919663"/>
          <p14:tracePt t="7536" x="2235200" y="4987925"/>
          <p14:tracePt t="7542" x="2132013" y="5056188"/>
          <p14:tracePt t="7548" x="2038350" y="5106988"/>
          <p14:tracePt t="7560" x="1920875" y="5149850"/>
          <p14:tracePt t="7566" x="1817688" y="5183188"/>
          <p14:tracePt t="7573" x="1708150" y="5208588"/>
          <p14:tracePt t="7578" x="1528763" y="5218113"/>
          <p14:tracePt t="7587" x="1350963" y="5235575"/>
          <p14:tracePt t="7592" x="1181100" y="5200650"/>
          <p14:tracePt t="7599" x="942975" y="5141913"/>
          <p14:tracePt t="7605" x="815975" y="5091113"/>
          <p14:tracePt t="7616" x="679450" y="5022850"/>
          <p14:tracePt t="7621" x="560388" y="4946650"/>
          <p14:tracePt t="7628" x="407988" y="4860925"/>
          <p14:tracePt t="7636" x="296863" y="4784725"/>
          <p14:tracePt t="7642" x="238125" y="4733925"/>
          <p14:tracePt t="7649" x="187325" y="4683125"/>
          <p14:tracePt t="7656" x="127000" y="4605338"/>
          <p14:tracePt t="7667" x="76200" y="4486275"/>
          <p14:tracePt t="7671" x="33338" y="4368800"/>
          <p14:tracePt t="7676" x="0" y="4240213"/>
          <p14:tracePt t="7723" x="58738" y="3271838"/>
          <p14:tracePt t="7728" x="127000" y="3008313"/>
          <p14:tracePt t="7735" x="169863" y="2881313"/>
          <p14:tracePt t="7740" x="220663" y="2762250"/>
          <p14:tracePt t="7749" x="280988" y="2660650"/>
          <p14:tracePt t="7753" x="347663" y="2524125"/>
          <p14:tracePt t="7761" x="407988" y="2447925"/>
          <p14:tracePt t="7767" x="458788" y="2371725"/>
          <p14:tracePt t="7776" x="501650" y="2319338"/>
          <p14:tracePt t="7783" x="517525" y="2293938"/>
          <p14:tracePt t="7790" x="552450" y="2260600"/>
          <p14:tracePt t="7799" x="585788" y="2243138"/>
          <p14:tracePt t="7803" x="628650" y="2217738"/>
          <p14:tracePt t="7811" x="661988" y="2200275"/>
          <p14:tracePt t="7818" x="696913" y="2192338"/>
          <p14:tracePt t="7823" x="739775" y="2184400"/>
          <p14:tracePt t="7832" x="841375" y="2184400"/>
          <p14:tracePt t="7838" x="950913" y="2184400"/>
          <p14:tracePt t="7845" x="1062038" y="2192338"/>
          <p14:tracePt t="7852" x="1274763" y="2260600"/>
          <p14:tracePt t="7859" x="1409700" y="2336800"/>
          <p14:tracePt t="7866" x="1554163" y="2413000"/>
          <p14:tracePt t="7873" x="1698625" y="2516188"/>
          <p14:tracePt t="7880" x="1997075" y="2762250"/>
          <p14:tracePt t="7888" x="2166938" y="2949575"/>
          <p14:tracePt t="7896" x="2260600" y="3094038"/>
          <p14:tracePt t="7903" x="2319338" y="3195638"/>
          <p14:tracePt t="7908" x="2387600" y="3365500"/>
          <p14:tracePt t="7916" x="2420938" y="3535363"/>
          <p14:tracePt t="7923" x="2463800" y="3705225"/>
          <p14:tracePt t="7931" x="2489200" y="3806825"/>
          <p14:tracePt t="7936" x="2489200" y="3935413"/>
          <p14:tracePt t="7943" x="2481263" y="4062413"/>
          <p14:tracePt t="7951" x="2463800" y="4156075"/>
          <p14:tracePt t="7958" x="2438400" y="4265613"/>
          <p14:tracePt t="7966" x="2413000" y="4368800"/>
          <p14:tracePt t="7980" x="2362200" y="4478338"/>
          <p14:tracePt t="7987" x="2319338" y="4572000"/>
          <p14:tracePt t="7993" x="2276475" y="4630738"/>
          <p14:tracePt t="8001" x="2235200" y="4683125"/>
          <p14:tracePt t="8007" x="2208213" y="4733925"/>
          <p14:tracePt t="8016" x="2157413" y="4775200"/>
          <p14:tracePt t="8021" x="2116138" y="4802188"/>
          <p14:tracePt t="8028" x="2081213" y="4843463"/>
          <p14:tracePt t="8035" x="2047875" y="4860925"/>
          <p14:tracePt t="8042" x="2030413" y="4868863"/>
          <p14:tracePt t="8050" x="2012950" y="4878388"/>
          <p14:tracePt t="8056" x="2005013" y="4878388"/>
          <p14:tracePt t="8064" x="1979613" y="4886325"/>
          <p14:tracePt t="8071" x="1971675" y="4886325"/>
          <p14:tracePt t="8078" x="1962150" y="4894263"/>
          <p14:tracePt t="8085" x="1946275" y="4894263"/>
          <p14:tracePt t="8091" x="1928813" y="4894263"/>
          <p14:tracePt t="8106" x="1920875" y="4894263"/>
          <p14:tracePt t="8113" x="1911350" y="4894263"/>
          <p14:tracePt t="8119" x="1893888" y="4886325"/>
          <p14:tracePt t="8135" x="1878013" y="4868863"/>
          <p14:tracePt t="8141" x="1878013" y="4843463"/>
          <p14:tracePt t="8147" x="1860550" y="4810125"/>
          <p14:tracePt t="8156" x="1860550" y="4759325"/>
          <p14:tracePt t="8164" x="1852613" y="4665663"/>
          <p14:tracePt t="8168" x="1852613" y="4554538"/>
          <p14:tracePt t="8175" x="1860550" y="4470400"/>
          <p14:tracePt t="8184" x="1860550" y="4384675"/>
          <p14:tracePt t="8191" x="1868488" y="4351338"/>
          <p14:tracePt t="8197" x="1868488" y="4325938"/>
          <p14:tracePt t="8204" x="1868488" y="4308475"/>
          <p14:tracePt t="8211" x="1868488" y="4291013"/>
          <p14:tracePt t="8218" x="1878013" y="4265613"/>
          <p14:tracePt t="8232" x="1885950" y="4249738"/>
          <p14:tracePt t="8240" x="1885950" y="4232275"/>
          <p14:tracePt t="8247" x="1885950" y="4224338"/>
          <p14:tracePt t="8254" x="1885950" y="4214813"/>
          <p14:tracePt t="8260" x="1893888" y="4197350"/>
          <p14:tracePt t="8267" x="1893888" y="4189413"/>
          <p14:tracePt t="8274" x="1903413" y="4181475"/>
          <p14:tracePt t="8280" x="1903413" y="4164013"/>
          <p14:tracePt t="8288" x="1911350" y="4156075"/>
          <p14:tracePt t="8296" x="1911350" y="4146550"/>
          <p14:tracePt t="8303" x="1911350" y="4130675"/>
          <p14:tracePt t="8317" x="1920875" y="4113213"/>
          <p14:tracePt t="8331" x="1928813" y="4105275"/>
          <p14:tracePt t="8338" x="1928813" y="4095750"/>
          <p14:tracePt t="8345" x="1928813" y="4087813"/>
          <p14:tracePt t="8353" x="1928813" y="4079875"/>
          <p14:tracePt t="8366" x="1928813" y="4062413"/>
          <p14:tracePt t="8373" x="1936750" y="4062413"/>
          <p14:tracePt t="8381" x="1936750" y="4052888"/>
          <p14:tracePt t="8387" x="1946275" y="4052888"/>
          <p14:tracePt t="8394" x="1946275" y="4044950"/>
          <p14:tracePt t="8401" x="1954213" y="4037013"/>
          <p14:tracePt t="8436" x="1954213" y="4027488"/>
          <p14:tracePt t="8457" x="1954213" y="4019550"/>
          <p14:tracePt t="8633" x="1954213" y="4027488"/>
          <p14:tracePt t="8640" x="1946275" y="4027488"/>
          <p14:tracePt t="8647" x="1936750" y="4037013"/>
          <p14:tracePt t="8655" x="1920875" y="4062413"/>
          <p14:tracePt t="8662" x="1903413" y="4095750"/>
          <p14:tracePt t="8669" x="1860550" y="4156075"/>
          <p14:tracePt t="8676" x="1801813" y="4265613"/>
          <p14:tracePt t="8682" x="1758950" y="4351338"/>
          <p14:tracePt t="8690" x="1698625" y="4445000"/>
          <p14:tracePt t="8696" x="1639888" y="4521200"/>
          <p14:tracePt t="8704" x="1597025" y="4622800"/>
          <p14:tracePt t="8711" x="1563688" y="4699000"/>
          <p14:tracePt t="8717" x="1538288" y="4767263"/>
          <p14:tracePt t="8725" x="1528763" y="4792663"/>
          <p14:tracePt t="8731" x="1503363" y="4843463"/>
          <p14:tracePt t="8739" x="1495425" y="4919663"/>
          <p14:tracePt t="8746" x="1470025" y="5005388"/>
          <p14:tracePt t="8754" x="1462088" y="5056188"/>
          <p14:tracePt t="8762" x="1462088" y="5124450"/>
          <p14:tracePt t="8769" x="1452563" y="5167313"/>
          <p14:tracePt t="8774" x="1444625" y="5226050"/>
          <p14:tracePt t="8783" x="1435100" y="5276850"/>
          <p14:tracePt t="8788" x="1427163" y="5311775"/>
          <p14:tracePt t="8795" x="1419225" y="5370513"/>
          <p14:tracePt t="8803" x="1409700" y="5430838"/>
          <p14:tracePt t="8810" x="1401763" y="5472113"/>
          <p14:tracePt t="8818" x="1393825" y="5507038"/>
          <p14:tracePt t="8825" x="1384300" y="5540375"/>
          <p14:tracePt t="8829" x="1368425" y="5575300"/>
          <p14:tracePt t="8838" x="1358900" y="5600700"/>
          <p14:tracePt t="8845" x="1350963" y="5634038"/>
          <p14:tracePt t="8853" x="1343025" y="5641975"/>
          <p14:tracePt t="8858" x="1333500" y="5668963"/>
          <p14:tracePt t="8867" x="1325563" y="5684838"/>
          <p14:tracePt t="8881" x="1317625" y="5684838"/>
          <p14:tracePt t="8887" x="1317625" y="5702300"/>
          <p14:tracePt t="8894" x="1317625" y="5710238"/>
          <p14:tracePt t="8909" x="1308100" y="5710238"/>
          <p14:tracePt t="8915" x="1308100" y="5719763"/>
          <p14:tracePt t="8922" x="1300163" y="5727700"/>
          <p14:tracePt t="8958" x="1300163" y="5735638"/>
          <p14:tracePt t="8963" x="1290638" y="5735638"/>
          <p14:tracePt t="9121" x="1290638" y="5727700"/>
          <p14:tracePt t="9135" x="1290638" y="5719763"/>
          <p14:tracePt t="9154" x="1290638" y="5702300"/>
          <p14:tracePt t="9163" x="1290638" y="5694363"/>
          <p14:tracePt t="9176" x="1290638" y="5684838"/>
          <p14:tracePt t="9183" x="1290638" y="5676900"/>
          <p14:tracePt t="9196" x="1290638" y="5668963"/>
          <p14:tracePt t="9204" x="1290638" y="5651500"/>
          <p14:tracePt t="9211" x="1300163" y="5651500"/>
          <p14:tracePt t="9218" x="1300163" y="5634038"/>
          <p14:tracePt t="9226" x="1300163" y="5626100"/>
          <p14:tracePt t="9233" x="1308100" y="5608638"/>
          <p14:tracePt t="9239" x="1308100" y="5583238"/>
          <p14:tracePt t="9247" x="1317625" y="5557838"/>
          <p14:tracePt t="9253" x="1317625" y="5532438"/>
          <p14:tracePt t="9260" x="1325563" y="5507038"/>
          <p14:tracePt t="9268" x="1333500" y="5464175"/>
          <p14:tracePt t="9275" x="1333500" y="5430838"/>
          <p14:tracePt t="9282" x="1343025" y="5380038"/>
          <p14:tracePt t="9289" x="1350963" y="5345113"/>
          <p14:tracePt t="9297" x="1350963" y="5311775"/>
          <p14:tracePt t="9302" x="1358900" y="5294313"/>
          <p14:tracePt t="9310" x="1368425" y="5286375"/>
          <p14:tracePt t="9317" x="1368425" y="5260975"/>
          <p14:tracePt t="9324" x="1368425" y="5243513"/>
          <p14:tracePt t="9338" x="1368425" y="5226050"/>
          <p14:tracePt t="9352" x="1368425" y="5208588"/>
          <p14:tracePt t="9366" x="1368425" y="5192713"/>
          <p14:tracePt t="9388" x="1368425" y="5183188"/>
          <p14:tracePt t="9394" x="1368425" y="5167313"/>
          <p14:tracePt t="9408" x="1368425" y="5157788"/>
          <p14:tracePt t="9415" x="1368425" y="5149850"/>
          <p14:tracePt t="9422" x="1368425" y="5141913"/>
          <p14:tracePt t="9436" x="1368425" y="5132388"/>
          <p14:tracePt t="9444" x="1368425" y="5124450"/>
          <p14:tracePt t="9451" x="1368425" y="5116513"/>
          <p14:tracePt t="9457" x="1368425" y="5099050"/>
          <p14:tracePt t="9463" x="1368425" y="5091113"/>
          <p14:tracePt t="9478" x="1376363" y="5073650"/>
          <p14:tracePt t="9485" x="1376363" y="5064125"/>
          <p14:tracePt t="9493" x="1384300" y="5048250"/>
          <p14:tracePt t="9500" x="1384300" y="5038725"/>
          <p14:tracePt t="9507" x="1384300" y="5030788"/>
          <p14:tracePt t="9513" x="1393825" y="5022850"/>
          <p14:tracePt t="9521" x="1393825" y="5013325"/>
          <p14:tracePt t="9526" x="1393825" y="5005388"/>
          <p14:tracePt t="9535" x="1393825" y="4997450"/>
          <p14:tracePt t="9542" x="1393825" y="4979988"/>
          <p14:tracePt t="9557" x="1401763" y="4962525"/>
          <p14:tracePt t="9571" x="1401763" y="4954588"/>
          <p14:tracePt t="9577" x="1401763" y="4946650"/>
          <p14:tracePt t="9584" x="1401763" y="4937125"/>
          <p14:tracePt t="9591" x="1401763" y="4929188"/>
          <p14:tracePt t="9613" x="1401763" y="4919663"/>
          <p14:tracePt t="9620" x="1401763" y="4911725"/>
          <p14:tracePt t="9641" x="1401763" y="4903788"/>
          <p14:tracePt t="9646" x="1401763" y="4894263"/>
          <p14:tracePt t="9654" x="1409700" y="4894263"/>
          <p14:tracePt t="9662" x="1409700" y="4886325"/>
          <p14:tracePt t="9676" x="1409700" y="4878388"/>
          <p14:tracePt t="9690" x="1409700" y="4868863"/>
          <p14:tracePt t="9697" x="1419225" y="4868863"/>
          <p14:tracePt t="9711" x="1419225" y="4860925"/>
          <p14:tracePt t="9732" x="1419225" y="4852988"/>
          <p14:tracePt t="9740" x="1419225" y="4843463"/>
          <p14:tracePt t="9747" x="1427163" y="4843463"/>
          <p14:tracePt t="9753" x="1427163" y="4835525"/>
          <p14:tracePt t="9760" x="1435100" y="4827588"/>
          <p14:tracePt t="9767" x="1435100" y="4818063"/>
          <p14:tracePt t="9774" x="1435100" y="4810125"/>
          <p14:tracePt t="9779" x="1444625" y="4792663"/>
          <p14:tracePt t="9797" x="1462088" y="4775200"/>
          <p14:tracePt t="9802" x="1470025" y="4759325"/>
          <p14:tracePt t="9817" x="1477963" y="4749800"/>
          <p14:tracePt t="9824" x="1487488" y="4741863"/>
          <p14:tracePt t="9831" x="1495425" y="4733925"/>
          <p14:tracePt t="9838" x="1503363" y="4716463"/>
          <p14:tracePt t="9845" x="1512888" y="4699000"/>
          <p14:tracePt t="9852" x="1528763" y="4683125"/>
          <p14:tracePt t="9858" x="1546225" y="4683125"/>
          <p14:tracePt t="9866" x="1571625" y="4657725"/>
          <p14:tracePt t="9873" x="1657350" y="4597400"/>
          <p14:tracePt t="9880" x="1868488" y="4435475"/>
          <p14:tracePt t="9887" x="2090738" y="4308475"/>
          <p14:tracePt t="9894" x="2430463" y="4121150"/>
          <p14:tracePt t="9901" x="2651125" y="3986213"/>
          <p14:tracePt t="9908" x="2786063" y="3943350"/>
          <p14:tracePt t="9917" x="2905125" y="3883025"/>
          <p14:tracePt t="9922" x="2973388" y="3857625"/>
          <p14:tracePt t="9931" x="3041650" y="3841750"/>
          <p14:tracePt t="9936" x="3100388" y="3832225"/>
          <p14:tracePt t="9943" x="3135313" y="3816350"/>
          <p14:tracePt t="9950" x="3152775" y="3816350"/>
          <p14:tracePt t="9958" x="3160713" y="3816350"/>
          <p14:tracePt t="9964" x="3178175" y="3806825"/>
          <p14:tracePt t="9979" x="3186113" y="3806825"/>
          <p14:tracePt t="9986" x="3194050" y="3806825"/>
          <p14:tracePt t="9999" x="3203575" y="3806825"/>
          <p14:tracePt t="10021" x="3211513" y="3806825"/>
          <p14:tracePt t="10034" x="3211513" y="3824288"/>
          <p14:tracePt t="10042" x="3219450" y="3841750"/>
          <p14:tracePt t="10049" x="3219450" y="3857625"/>
          <p14:tracePt t="10056" x="3219450" y="3892550"/>
          <p14:tracePt t="10063" x="3219450" y="3925888"/>
          <p14:tracePt t="10070" x="3219450" y="3943350"/>
          <p14:tracePt t="10078" x="3219450" y="3968750"/>
          <p14:tracePt t="10085" x="3219450" y="4002088"/>
          <p14:tracePt t="10091" x="3211513" y="4037013"/>
          <p14:tracePt t="10097" x="3194050" y="4070350"/>
          <p14:tracePt t="10106" x="3194050" y="4095750"/>
          <p14:tracePt t="10112" x="3178175" y="4113213"/>
          <p14:tracePt t="10119" x="3168650" y="4130675"/>
          <p14:tracePt t="10127" x="3160713" y="4146550"/>
          <p14:tracePt t="10134" x="3152775" y="4164013"/>
          <p14:tracePt t="10141" x="3152775" y="4171950"/>
          <p14:tracePt t="10146" x="3143250" y="4197350"/>
          <p14:tracePt t="10155" x="3143250" y="4206875"/>
          <p14:tracePt t="10162" x="3135313" y="4206875"/>
          <p14:tracePt t="10169" x="3127375" y="4224338"/>
          <p14:tracePt t="10175" x="3117850" y="4232275"/>
          <p14:tracePt t="10190" x="3117850" y="4240213"/>
          <p14:tracePt t="10197" x="3109913" y="4249738"/>
          <p14:tracePt t="10205" x="3100388" y="4257675"/>
          <p14:tracePt t="10218" x="3100388" y="4265613"/>
          <p14:tracePt t="10225" x="3084513" y="4275138"/>
          <p14:tracePt t="10239" x="3074988" y="4275138"/>
          <p14:tracePt t="10247" x="3074988" y="4283075"/>
          <p14:tracePt t="10254" x="3067050" y="4291013"/>
          <p14:tracePt t="10268" x="3059113" y="4300538"/>
          <p14:tracePt t="10274" x="3049588" y="4300538"/>
          <p14:tracePt t="10295" x="3041650" y="4300538"/>
          <p14:tracePt t="10303" x="3033713" y="4308475"/>
          <p14:tracePt t="10324" x="3033713" y="4316413"/>
          <p14:tracePt t="10345" x="3024188" y="4316413"/>
          <p14:tracePt t="10358" x="3016250" y="4316413"/>
          <p14:tracePt t="10401" x="3008313" y="4316413"/>
          <p14:tracePt t="10413" x="2998788" y="4316413"/>
          <p14:tracePt t="10436" x="2990850" y="4316413"/>
          <p14:tracePt t="10479" x="2982913" y="4316413"/>
          <p14:tracePt t="10485" x="2973388" y="4316413"/>
          <p14:tracePt t="10500" x="2965450" y="4316413"/>
          <p14:tracePt t="10513" x="2955925" y="4316413"/>
          <p14:tracePt t="10521" x="2947988" y="4316413"/>
          <p14:tracePt t="10542" x="2940050" y="4316413"/>
          <p14:tracePt t="10548" x="2930525" y="4316413"/>
          <p14:tracePt t="10570" x="2922588" y="4316413"/>
          <p14:tracePt t="10577" x="2914650" y="4316413"/>
          <p14:tracePt t="10591" x="2905125" y="4316413"/>
          <p14:tracePt t="10605" x="2897188" y="4316413"/>
          <p14:tracePt t="10613" x="2889250" y="4308475"/>
          <p14:tracePt t="10640" x="2879725" y="4308475"/>
          <p14:tracePt t="10646" x="2871788" y="4308475"/>
          <p14:tracePt t="10654" x="2863850" y="4300538"/>
          <p14:tracePt t="10669" x="2854325" y="4291013"/>
          <p14:tracePt t="10683" x="2854325" y="4283075"/>
          <p14:tracePt t="10690" x="2846388" y="4283075"/>
          <p14:tracePt t="10703" x="2838450" y="4283075"/>
          <p14:tracePt t="10710" x="2828925" y="4283075"/>
          <p14:tracePt t="10718" x="2820988" y="4283075"/>
          <p14:tracePt t="10746" x="2811463" y="4283075"/>
          <p14:tracePt t="10753" x="2803525" y="4283075"/>
          <p14:tracePt t="10767" x="2795588" y="4283075"/>
          <p14:tracePt t="10775" x="2778125" y="4283075"/>
          <p14:tracePt t="10789" x="2760663" y="4283075"/>
          <p14:tracePt t="10797" x="2752725" y="4283075"/>
          <p14:tracePt t="10802" x="2735263" y="4283075"/>
          <p14:tracePt t="10809" x="2727325" y="4283075"/>
          <p14:tracePt t="10816" x="2693988" y="4283075"/>
          <p14:tracePt t="10823" x="2659063" y="4291013"/>
          <p14:tracePt t="10830" x="2641600" y="4291013"/>
          <p14:tracePt t="10838" x="2608263" y="4291013"/>
          <p14:tracePt t="10845" x="2549525" y="4291013"/>
          <p14:tracePt t="10852" x="2524125" y="4291013"/>
          <p14:tracePt t="10858" x="2497138" y="4300538"/>
          <p14:tracePt t="10865" x="2455863" y="4300538"/>
          <p14:tracePt t="10872" x="2379663" y="4316413"/>
          <p14:tracePt t="10880" x="2352675" y="4316413"/>
          <p14:tracePt t="10887" x="2319338" y="4316413"/>
          <p14:tracePt t="10895" x="2276475" y="4325938"/>
          <p14:tracePt t="10899" x="2225675" y="4333875"/>
          <p14:tracePt t="10908" x="2208213" y="4333875"/>
          <p14:tracePt t="10914" x="2174875" y="4333875"/>
          <p14:tracePt t="10921" x="2141538" y="4341813"/>
          <p14:tracePt t="10930" x="2106613" y="4341813"/>
          <p14:tracePt t="10936" x="2098675" y="4341813"/>
          <p14:tracePt t="10944" x="2073275" y="4341813"/>
          <p14:tracePt t="10951" x="2047875" y="4341813"/>
          <p14:tracePt t="10965" x="2022475" y="4341813"/>
          <p14:tracePt t="10972" x="2012950" y="4341813"/>
          <p14:tracePt t="10978" x="1987550" y="4341813"/>
          <p14:tracePt t="10985" x="1979613" y="4341813"/>
          <p14:tracePt t="10993" x="1971675" y="4341813"/>
          <p14:tracePt t="11000" x="1954213" y="4341813"/>
          <p14:tracePt t="11006" x="1946275" y="4341813"/>
          <p14:tracePt t="11014" x="1936750" y="4333875"/>
          <p14:tracePt t="11021" x="1928813" y="4325938"/>
          <p14:tracePt t="11027" x="1920875" y="4325938"/>
          <p14:tracePt t="11034" x="1903413" y="4316413"/>
          <p14:tracePt t="11042" x="1893888" y="4300538"/>
          <p14:tracePt t="11049" x="1885950" y="4283075"/>
          <p14:tracePt t="11056" x="1868488" y="4265613"/>
          <p14:tracePt t="11063" x="1860550" y="4240213"/>
          <p14:tracePt t="11070" x="1852613" y="4181475"/>
          <p14:tracePt t="11077" x="1843088" y="4113213"/>
          <p14:tracePt t="11084" x="1843088" y="4079875"/>
          <p14:tracePt t="11091" x="1843088" y="4037013"/>
          <p14:tracePt t="11099" x="1843088" y="4002088"/>
          <p14:tracePt t="11105" x="1843088" y="3951288"/>
          <p14:tracePt t="11113" x="1852613" y="3917950"/>
          <p14:tracePt t="11119" x="1868488" y="3867150"/>
          <p14:tracePt t="11126" x="1893888" y="3824288"/>
          <p14:tracePt t="11133" x="1903413" y="3798888"/>
          <p14:tracePt t="11140" x="1920875" y="3763963"/>
          <p14:tracePt t="11148" x="1962150" y="3722688"/>
          <p14:tracePt t="11155" x="1997075" y="3697288"/>
          <p14:tracePt t="11162" x="2047875" y="3654425"/>
          <p14:tracePt t="11167" x="2149475" y="3619500"/>
          <p14:tracePt t="11176" x="2413000" y="3594100"/>
          <p14:tracePt t="11184" x="2828925" y="3619500"/>
          <p14:tracePt t="11189" x="3143250" y="3713163"/>
          <p14:tracePt t="11196" x="3414713" y="3806825"/>
          <p14:tracePt t="11204" x="3721100" y="3994150"/>
          <p14:tracePt t="11212" x="3865563" y="4087813"/>
          <p14:tracePt t="11219" x="3976688" y="4156075"/>
          <p14:tracePt t="11225" x="4095750" y="4240213"/>
          <p14:tracePt t="11232" x="4197350" y="4333875"/>
          <p14:tracePt t="11239" x="4291013" y="4427538"/>
          <p14:tracePt t="11248" x="4359275" y="4495800"/>
          <p14:tracePt t="11251" x="4425950" y="4589463"/>
          <p14:tracePt t="11260" x="4476750" y="4673600"/>
          <p14:tracePt t="11267" x="4503738" y="4749800"/>
          <p14:tracePt t="11275" x="4537075" y="4843463"/>
          <p14:tracePt t="11283" x="4554538" y="4954588"/>
          <p14:tracePt t="11288" x="4545013" y="5056188"/>
          <p14:tracePt t="11297" x="4537075" y="5200650"/>
          <p14:tracePt t="11301" x="4494213" y="5421313"/>
          <p14:tracePt t="11309" x="4349750" y="5727700"/>
          <p14:tracePt t="11317" x="4291013" y="5854700"/>
          <p14:tracePt t="11323" x="4146550" y="6059488"/>
          <p14:tracePt t="11331" x="3941763" y="6381750"/>
          <p14:tracePt t="11338" x="3738563" y="6619875"/>
          <p14:tracePt t="11346" x="3602038" y="6756400"/>
          <p14:tracePt t="11445" x="1104900" y="6705600"/>
          <p14:tracePt t="11449" x="925513" y="6492875"/>
          <p14:tracePt t="11458" x="823913" y="6381750"/>
          <p14:tracePt t="11464" x="755650" y="6305550"/>
          <p14:tracePt t="11471" x="704850" y="6203950"/>
          <p14:tracePt t="11479" x="646113" y="6092825"/>
          <p14:tracePt t="11485" x="595313" y="5991225"/>
          <p14:tracePt t="11492" x="552450" y="5905500"/>
          <p14:tracePt t="11500" x="517525" y="5770563"/>
          <p14:tracePt t="11507" x="492125" y="5668963"/>
          <p14:tracePt t="11514" x="484188" y="5575300"/>
          <p14:tracePt t="11519" x="458788" y="5370513"/>
          <p14:tracePt t="11527" x="441325" y="5183188"/>
          <p14:tracePt t="11534" x="441325" y="5013325"/>
          <p14:tracePt t="11542" x="441325" y="4835525"/>
          <p14:tracePt t="11549" x="466725" y="4614863"/>
          <p14:tracePt t="11556" x="509588" y="4394200"/>
          <p14:tracePt t="11564" x="534988" y="4206875"/>
          <p14:tracePt t="11570" x="595313" y="4027488"/>
          <p14:tracePt t="11577" x="671513" y="3763963"/>
          <p14:tracePt t="11584" x="773113" y="3492500"/>
          <p14:tracePt t="11591" x="874713" y="3305175"/>
          <p14:tracePt t="11597" x="935038" y="3211513"/>
          <p14:tracePt t="11605" x="993775" y="3135313"/>
          <p14:tracePt t="11612" x="1054100" y="3067050"/>
          <p14:tracePt t="11620" x="1138238" y="2990850"/>
          <p14:tracePt t="11626" x="1181100" y="2940050"/>
          <p14:tracePt t="11634" x="1231900" y="2897188"/>
          <p14:tracePt t="11640" x="1282700" y="2855913"/>
          <p14:tracePt t="11646" x="1358900" y="2813050"/>
          <p14:tracePt t="11654" x="1401763" y="2787650"/>
          <p14:tracePt t="11664" x="1435100" y="2770188"/>
          <p14:tracePt t="11669" x="1462088" y="2762250"/>
          <p14:tracePt t="11676" x="1503363" y="2736850"/>
          <p14:tracePt t="11684" x="1528763" y="2736850"/>
          <p14:tracePt t="11690" x="1563688" y="2727325"/>
          <p14:tracePt t="11696" x="1589088" y="2719388"/>
          <p14:tracePt t="11703" x="1622425" y="2711450"/>
          <p14:tracePt t="11711" x="1647825" y="2711450"/>
          <p14:tracePt t="11718" x="1690688" y="2711450"/>
          <p14:tracePt t="11725" x="1724025" y="2711450"/>
          <p14:tracePt t="11733" x="1766888" y="2711450"/>
          <p14:tracePt t="11739" x="1885950" y="2744788"/>
          <p14:tracePt t="11747" x="1987550" y="2787650"/>
          <p14:tracePt t="11753" x="2166938" y="2897188"/>
          <p14:tracePt t="11760" x="2344738" y="3016250"/>
          <p14:tracePt t="11767" x="2506663" y="3160713"/>
          <p14:tracePt t="11775" x="2803525" y="3398838"/>
          <p14:tracePt t="11783" x="2990850" y="3578225"/>
          <p14:tracePt t="11789" x="3135313" y="3738563"/>
          <p14:tracePt t="11797" x="3279775" y="3892550"/>
          <p14:tracePt t="11802" x="3363913" y="4011613"/>
          <p14:tracePt t="11809" x="3457575" y="4171950"/>
          <p14:tracePt t="11816" x="3508375" y="4249738"/>
          <p14:tracePt t="11823" x="3551238" y="4341813"/>
          <p14:tracePt t="11830" x="3594100" y="4445000"/>
          <p14:tracePt t="11838" x="3611563" y="4521200"/>
          <p14:tracePt t="11846" x="3611563" y="4564063"/>
          <p14:tracePt t="11854" x="3627438" y="4605338"/>
          <p14:tracePt t="11859" x="3627438" y="4665663"/>
          <p14:tracePt t="11867" x="3627438" y="4724400"/>
          <p14:tracePt t="11873" x="3611563" y="4784725"/>
          <p14:tracePt t="11881" x="3594100" y="4886325"/>
          <p14:tracePt t="11887" x="3568700" y="4937125"/>
          <p14:tracePt t="11893" x="3543300" y="5013325"/>
          <p14:tracePt t="11901" x="3517900" y="5064125"/>
          <p14:tracePt t="11908" x="3500438" y="5099050"/>
          <p14:tracePt t="11916" x="3475038" y="5132388"/>
          <p14:tracePt t="11922" x="3441700" y="5183188"/>
          <p14:tracePt t="11930" x="3424238" y="5208588"/>
          <p14:tracePt t="11936" x="3373438" y="5276850"/>
          <p14:tracePt t="11943" x="3338513" y="5319713"/>
          <p14:tracePt t="11952" x="3270250" y="5380038"/>
          <p14:tracePt t="11968" x="3033713" y="5600700"/>
          <p14:tracePt t="11973" x="2965450" y="5651500"/>
          <p14:tracePt t="11981" x="2871788" y="5710238"/>
          <p14:tracePt t="11985" x="2786063" y="5778500"/>
          <p14:tracePt t="11992" x="2719388" y="5821363"/>
          <p14:tracePt t="12000" x="2659063" y="5864225"/>
          <p14:tracePt t="12006" x="2565400" y="5905500"/>
          <p14:tracePt t="12013" x="2463800" y="5965825"/>
          <p14:tracePt t="12021" x="2370138" y="5999163"/>
          <p14:tracePt t="12029" x="2286000" y="6008688"/>
          <p14:tracePt t="12035" x="2200275" y="6034088"/>
          <p14:tracePt t="12041" x="2098675" y="6034088"/>
          <p14:tracePt t="12050" x="2012950" y="6034088"/>
          <p14:tracePt t="12056" x="1928813" y="6034088"/>
          <p14:tracePt t="12064" x="1809750" y="6008688"/>
          <p14:tracePt t="12070" x="1724025" y="5973763"/>
          <p14:tracePt t="12078" x="1657350" y="5948363"/>
          <p14:tracePt t="12085" x="1589088" y="5922963"/>
          <p14:tracePt t="12091" x="1538288" y="5897563"/>
          <p14:tracePt t="12100" x="1512888" y="5864225"/>
          <p14:tracePt t="12105" x="1462088" y="5821363"/>
          <p14:tracePt t="12114" x="1419225" y="5770563"/>
          <p14:tracePt t="12118" x="1368425" y="5727700"/>
          <p14:tracePt t="12127" x="1325563" y="5676900"/>
          <p14:tracePt t="12134" x="1290638" y="5616575"/>
          <p14:tracePt t="12141" x="1265238" y="5565775"/>
          <p14:tracePt t="12147" x="1214438" y="5514975"/>
          <p14:tracePt t="12154" x="1163638" y="5438775"/>
          <p14:tracePt t="12162" x="1138238" y="5370513"/>
          <p14:tracePt t="12169" x="1079500" y="5294313"/>
          <p14:tracePt t="12176" x="1062038" y="5251450"/>
          <p14:tracePt t="12183" x="1028700" y="5200650"/>
          <p14:tracePt t="12190" x="1011238" y="5149850"/>
          <p14:tracePt t="12197" x="993775" y="5091113"/>
          <p14:tracePt t="12204" x="976313" y="5056188"/>
          <p14:tracePt t="12210" x="950913" y="4997450"/>
          <p14:tracePt t="12218" x="942975" y="4962525"/>
          <p14:tracePt t="12225" x="935038" y="4860925"/>
          <p14:tracePt t="12232" x="925513" y="4749800"/>
          <p14:tracePt t="12239" x="925513" y="4622800"/>
          <p14:tracePt t="12247" x="925513" y="4359275"/>
          <p14:tracePt t="12253" x="976313" y="4105275"/>
          <p14:tracePt t="12260" x="1011238" y="3976688"/>
          <p14:tracePt t="12267" x="1054100" y="3816350"/>
          <p14:tracePt t="12274" x="1095375" y="3687763"/>
          <p14:tracePt t="12282" x="1155700" y="3552825"/>
          <p14:tracePt t="12289" x="1189038" y="3492500"/>
          <p14:tracePt t="12296" x="1231900" y="3398838"/>
          <p14:tracePt t="12303" x="1249363" y="3348038"/>
          <p14:tracePt t="12309" x="1282700" y="3305175"/>
          <p14:tracePt t="12317" x="1300163" y="3279775"/>
          <p14:tracePt t="12323" x="1333500" y="3228975"/>
          <p14:tracePt t="12329" x="1358900" y="3203575"/>
          <p14:tracePt t="12338" x="1384300" y="3195638"/>
          <p14:tracePt t="12346" x="1409700" y="3178175"/>
          <p14:tracePt t="12350" x="1444625" y="3144838"/>
          <p14:tracePt t="12358" x="1520825" y="3094038"/>
          <p14:tracePt t="12365" x="1665288" y="3051175"/>
          <p14:tracePt t="12373" x="1792288" y="3025775"/>
          <p14:tracePt t="12379" x="1954213" y="3008313"/>
          <p14:tracePt t="12387" x="2293938" y="3016250"/>
          <p14:tracePt t="12395" x="2752725" y="3119438"/>
          <p14:tracePt t="12403" x="2922588" y="3152775"/>
          <p14:tracePt t="12407" x="3135313" y="3246438"/>
          <p14:tracePt t="12414" x="3492500" y="3398838"/>
          <p14:tracePt t="12422" x="3713163" y="3509963"/>
          <p14:tracePt t="12430" x="3933825" y="3636963"/>
          <p14:tracePt t="12436" x="4027488" y="3705225"/>
          <p14:tracePt t="12443" x="4121150" y="3790950"/>
          <p14:tracePt t="12450" x="4205288" y="3883025"/>
          <p14:tracePt t="12458" x="4256088" y="3968750"/>
          <p14:tracePt t="12466" x="4306888" y="4062413"/>
          <p14:tracePt t="12471" x="4349750" y="4206875"/>
          <p14:tracePt t="12481" x="4410075" y="4384675"/>
          <p14:tracePt t="12484" x="4468813" y="4589463"/>
          <p14:tracePt t="12492" x="4529138" y="4818063"/>
          <p14:tracePt t="12501" x="4562475" y="4911725"/>
          <p14:tracePt t="12506" x="4570413" y="5048250"/>
          <p14:tracePt t="12513" x="4570413" y="5226050"/>
          <p14:tracePt t="12521" x="4545013" y="5413375"/>
          <p14:tracePt t="12528" x="4519613" y="5532438"/>
          <p14:tracePt t="12535" x="4468813" y="5702300"/>
          <p14:tracePt t="12542" x="4375150" y="5915025"/>
          <p14:tracePt t="12549" x="4316413" y="6034088"/>
          <p14:tracePt t="12556" x="4273550" y="6135688"/>
          <p14:tracePt t="12562" x="4214813" y="6237288"/>
          <p14:tracePt t="12570" x="4137025" y="6356350"/>
          <p14:tracePt t="12577" x="4111625" y="6407150"/>
          <p14:tracePt t="12585" x="4044950" y="6483350"/>
          <p14:tracePt t="12591" x="3967163" y="6543675"/>
          <p14:tracePt t="12599" x="3925888" y="6586538"/>
          <p14:tracePt t="12605" x="3865563" y="6637338"/>
          <p14:tracePt t="12612" x="3771900" y="6680200"/>
          <p14:tracePt t="12619" x="3670300" y="6731000"/>
          <p14:tracePt t="12626" x="3551238" y="6772275"/>
          <p14:tracePt t="12634" x="3406775" y="6824663"/>
          <p14:tracePt t="12641" x="3305175" y="6850063"/>
          <p14:tracePt t="12760" x="1936750" y="6764338"/>
          <p14:tracePt t="12768" x="1860550" y="6713538"/>
          <p14:tracePt t="12774" x="1792288" y="6670675"/>
          <p14:tracePt t="12780" x="1698625" y="6594475"/>
          <p14:tracePt t="12788" x="1622425" y="6518275"/>
          <p14:tracePt t="12795" x="1554163" y="6424613"/>
          <p14:tracePt t="12803" x="1487488" y="6330950"/>
          <p14:tracePt t="12810" x="1435100" y="6246813"/>
          <p14:tracePt t="12817" x="1376363" y="6135688"/>
          <p14:tracePt t="12823" x="1317625" y="5965825"/>
          <p14:tracePt t="12831" x="1274763" y="5795963"/>
          <p14:tracePt t="12837" x="1223963" y="5651500"/>
          <p14:tracePt t="12843" x="1181100" y="5456238"/>
          <p14:tracePt t="12852" x="1147763" y="5311775"/>
          <p14:tracePt t="12859" x="1120775" y="5192713"/>
          <p14:tracePt t="12867" x="1095375" y="5048250"/>
          <p14:tracePt t="12872" x="1095375" y="4878388"/>
          <p14:tracePt t="12879" x="1104900" y="4767263"/>
          <p14:tracePt t="12887" x="1112838" y="4589463"/>
          <p14:tracePt t="12894" x="1130300" y="4435475"/>
          <p14:tracePt t="12901" x="1155700" y="4257675"/>
          <p14:tracePt t="12908" x="1181100" y="4113213"/>
          <p14:tracePt t="12916" x="1214438" y="3883025"/>
          <p14:tracePt t="12922" x="1274763" y="3713163"/>
          <p14:tracePt t="12930" x="1308100" y="3578225"/>
          <p14:tracePt t="12935" x="1358900" y="3467100"/>
          <p14:tracePt t="12943" x="1401763" y="3373438"/>
          <p14:tracePt t="12951" x="1435100" y="3297238"/>
          <p14:tracePt t="12958" x="1452563" y="3246438"/>
          <p14:tracePt t="12966" x="1487488" y="3221038"/>
          <p14:tracePt t="12979" x="1528763" y="3160713"/>
          <p14:tracePt t="12986" x="1546225" y="3144838"/>
          <p14:tracePt t="12992" x="1563688" y="3135313"/>
          <p14:tracePt t="13000" x="1589088" y="3119438"/>
          <p14:tracePt t="13007" x="1597025" y="3109913"/>
          <p14:tracePt t="13013" x="1614488" y="3101975"/>
          <p14:tracePt t="13021" x="1631950" y="3084513"/>
          <p14:tracePt t="13027" x="1657350" y="3076575"/>
          <p14:tracePt t="13035" x="1673225" y="3067050"/>
          <p14:tracePt t="13042" x="1708150" y="3059113"/>
          <p14:tracePt t="13050" x="1741488" y="3041650"/>
          <p14:tracePt t="13056" x="1776413" y="3033713"/>
          <p14:tracePt t="13063" x="1809750" y="3033713"/>
          <p14:tracePt t="13071" x="1843088" y="3025775"/>
          <p14:tracePt t="13077" x="1885950" y="3025775"/>
          <p14:tracePt t="13084" x="1928813" y="3016250"/>
          <p14:tracePt t="13091" x="1987550" y="3016250"/>
          <p14:tracePt t="13097" x="2073275" y="3025775"/>
          <p14:tracePt t="13105" x="2174875" y="3033713"/>
          <p14:tracePt t="13113" x="2293938" y="3067050"/>
          <p14:tracePt t="13120" x="2395538" y="3109913"/>
          <p14:tracePt t="13127" x="2481263" y="3144838"/>
          <p14:tracePt t="13135" x="2625725" y="3238500"/>
          <p14:tracePt t="13140" x="2998788" y="3492500"/>
          <p14:tracePt t="13147" x="3348038" y="3763963"/>
          <p14:tracePt t="13155" x="3517900" y="3925888"/>
          <p14:tracePt t="13162" x="3652838" y="4062413"/>
          <p14:tracePt t="13167" x="3781425" y="4249738"/>
          <p14:tracePt t="13176" x="3916363" y="4470400"/>
          <p14:tracePt t="13184" x="3959225" y="4564063"/>
          <p14:tracePt t="13190" x="4010025" y="4724400"/>
          <p14:tracePt t="13196" x="4035425" y="4843463"/>
          <p14:tracePt t="13204" x="4044950" y="4929188"/>
          <p14:tracePt t="13211" x="4044950" y="5056188"/>
          <p14:tracePt t="13219" x="4044950" y="5208588"/>
          <p14:tracePt t="13224" x="4044950" y="5327650"/>
          <p14:tracePt t="13232" x="3992563" y="5456238"/>
          <p14:tracePt t="13239" x="3959225" y="5532438"/>
          <p14:tracePt t="13246" x="3925888" y="5651500"/>
          <p14:tracePt t="13254" x="3890963" y="5727700"/>
          <p14:tracePt t="13260" x="3865563" y="5788025"/>
          <p14:tracePt t="13267" x="3814763" y="5864225"/>
          <p14:tracePt t="13274" x="3771900" y="5957888"/>
          <p14:tracePt t="13280" x="3729038" y="6034088"/>
          <p14:tracePt t="13288" x="3687763" y="6118225"/>
          <p14:tracePt t="13297" x="3652838" y="6169025"/>
          <p14:tracePt t="13303" x="3619500" y="6229350"/>
          <p14:tracePt t="13310" x="3586163" y="6280150"/>
          <p14:tracePt t="13318" x="3559175" y="6305550"/>
          <p14:tracePt t="13323" x="3517900" y="6338888"/>
          <p14:tracePt t="13329" x="3482975" y="6391275"/>
          <p14:tracePt t="13338" x="3432175" y="6424613"/>
          <p14:tracePt t="13345" x="3389313" y="6457950"/>
          <p14:tracePt t="13352" x="3355975" y="6483350"/>
          <p14:tracePt t="13359" x="3330575" y="6510338"/>
          <p14:tracePt t="13367" x="3254375" y="6543675"/>
          <p14:tracePt t="13373" x="3203575" y="6577013"/>
          <p14:tracePt t="13379" x="3168650" y="6602413"/>
          <p14:tracePt t="13387" x="3117850" y="6627813"/>
          <p14:tracePt t="13394" x="3059113" y="6627813"/>
          <p14:tracePt t="13401" x="2998788" y="6645275"/>
          <p14:tracePt t="13408" x="2955925" y="6662738"/>
          <p14:tracePt t="13416" x="2914650" y="6662738"/>
          <p14:tracePt t="13423" x="2879725" y="6670675"/>
          <p14:tracePt t="13430" x="2820988" y="6670675"/>
          <p14:tracePt t="13436" x="2786063" y="6670675"/>
          <p14:tracePt t="13443" x="2760663" y="6670675"/>
          <p14:tracePt t="13450" x="2719388" y="6670675"/>
          <p14:tracePt t="13457" x="2676525" y="6654800"/>
          <p14:tracePt t="13463" x="2633663" y="6645275"/>
          <p14:tracePt t="13472" x="2600325" y="6637338"/>
          <p14:tracePt t="13479" x="2574925" y="6637338"/>
          <p14:tracePt t="13485" x="2540000" y="6627813"/>
          <p14:tracePt t="13492" x="2506663" y="6619875"/>
          <p14:tracePt t="13499" x="2489200" y="6619875"/>
          <p14:tracePt t="13506" x="2430463" y="6602413"/>
          <p14:tracePt t="13514" x="2370138" y="6586538"/>
          <p14:tracePt t="13521" x="2311400" y="6577013"/>
          <p14:tracePt t="13529" x="2225675" y="6551613"/>
          <p14:tracePt t="13535" x="2149475" y="6535738"/>
          <p14:tracePt t="13542" x="2090738" y="6510338"/>
          <p14:tracePt t="13551" x="2022475" y="6492875"/>
          <p14:tracePt t="13555" x="1954213" y="6475413"/>
          <p14:tracePt t="13563" x="1903413" y="6450013"/>
          <p14:tracePt t="13570" x="1878013" y="6442075"/>
          <p14:tracePt t="13577" x="1827213" y="6424613"/>
          <p14:tracePt t="13584" x="1784350" y="6399213"/>
          <p14:tracePt t="13591" x="1758950" y="6391275"/>
          <p14:tracePt t="13599" x="1741488" y="6373813"/>
          <p14:tracePt t="13605" x="1716088" y="6365875"/>
          <p14:tracePt t="13612" x="1698625" y="6338888"/>
          <p14:tracePt t="13619" x="1673225" y="6330950"/>
          <p14:tracePt t="13627" x="1647825" y="6297613"/>
          <p14:tracePt t="13635" x="1631950" y="6280150"/>
          <p14:tracePt t="13640" x="1597025" y="6229350"/>
          <p14:tracePt t="13647" x="1563688" y="6178550"/>
          <p14:tracePt t="13654" x="1512888" y="6084888"/>
          <p14:tracePt t="13662" x="1444625" y="5940425"/>
          <p14:tracePt t="13669" x="1401763" y="5803900"/>
          <p14:tracePt t="13676" x="1368425" y="5702300"/>
          <p14:tracePt t="13683" x="1343025" y="5575300"/>
          <p14:tracePt t="13690" x="1333500" y="5507038"/>
          <p14:tracePt t="13698" x="1325563" y="5430838"/>
          <p14:tracePt t="13704" x="1308100" y="5345113"/>
          <p14:tracePt t="13711" x="1308100" y="5226050"/>
          <p14:tracePt t="13718" x="1308100" y="5132388"/>
          <p14:tracePt t="13726" x="1308100" y="5048250"/>
          <p14:tracePt t="13732" x="1308100" y="4946650"/>
          <p14:tracePt t="13739" x="1308100" y="4868863"/>
          <p14:tracePt t="13747" x="1325563" y="4775200"/>
          <p14:tracePt t="13753" x="1350963" y="4657725"/>
          <p14:tracePt t="13760" x="1368425" y="4572000"/>
          <p14:tracePt t="13767" x="1376363" y="4495800"/>
          <p14:tracePt t="13775" x="1393825" y="4427538"/>
          <p14:tracePt t="13782" x="1409700" y="4351338"/>
          <p14:tracePt t="13788" x="1444625" y="4249738"/>
          <p14:tracePt t="13796" x="1503363" y="4130675"/>
          <p14:tracePt t="13802" x="1538288" y="4052888"/>
          <p14:tracePt t="13809" x="1571625" y="3960813"/>
          <p14:tracePt t="13817" x="1614488" y="3875088"/>
          <p14:tracePt t="13824" x="1657350" y="3798888"/>
          <p14:tracePt t="13829" x="1698625" y="3722688"/>
          <p14:tracePt t="13837" x="1741488" y="3671888"/>
          <p14:tracePt t="13844" x="1784350" y="3619500"/>
          <p14:tracePt t="13852" x="1801813" y="3586163"/>
          <p14:tracePt t="13858" x="1827213" y="3568700"/>
          <p14:tracePt t="13866" x="1843088" y="3543300"/>
          <p14:tracePt t="13874" x="1860550" y="3535363"/>
          <p14:tracePt t="13880" x="1878013" y="3517900"/>
          <p14:tracePt t="13886" x="1893888" y="3492500"/>
          <p14:tracePt t="13894" x="1911350" y="3492500"/>
          <p14:tracePt t="13901" x="1936750" y="3475038"/>
          <p14:tracePt t="13908" x="1954213" y="3467100"/>
          <p14:tracePt t="13915" x="1971675" y="3459163"/>
          <p14:tracePt t="13923" x="1997075" y="3449638"/>
          <p14:tracePt t="13930" x="2012950" y="3433763"/>
          <p14:tracePt t="13936" x="2030413" y="3433763"/>
          <p14:tracePt t="13943" x="2038350" y="3424238"/>
          <p14:tracePt t="13951" x="2055813" y="3424238"/>
          <p14:tracePt t="13957" x="2065338" y="3416300"/>
          <p14:tracePt t="13964" x="2081213" y="3416300"/>
          <p14:tracePt t="13972" x="2098675" y="3408363"/>
          <p14:tracePt t="13979" x="2106613" y="3408363"/>
          <p14:tracePt t="13985" x="2116138" y="3408363"/>
          <p14:tracePt t="13993" x="2132013" y="3398838"/>
          <p14:tracePt t="14000" x="2149475" y="3398838"/>
          <p14:tracePt t="14006" x="2157413" y="3398838"/>
          <p14:tracePt t="14014" x="2166938" y="3398838"/>
          <p14:tracePt t="14021" x="2174875" y="3398838"/>
          <p14:tracePt t="14030" x="2182813" y="3398838"/>
          <p14:tracePt t="14034" x="2192338" y="3398838"/>
          <p14:tracePt t="14049" x="2200275" y="3398838"/>
          <p14:tracePt t="14055" x="2208213" y="3398838"/>
          <p14:tracePt t="14063" x="2217738" y="3398838"/>
          <p14:tracePt t="14078" x="2225675" y="3398838"/>
          <p14:tracePt t="14084" x="2235200" y="3398838"/>
          <p14:tracePt t="14113" x="2243138" y="3398838"/>
          <p14:tracePt t="14134" x="2251075" y="3398838"/>
          <p14:tracePt t="14169" x="2260600" y="3398838"/>
          <p14:tracePt t="14190" x="2268538" y="3398838"/>
          <p14:tracePt t="15690" x="2260600" y="3408363"/>
          <p14:tracePt t="15697" x="2260600" y="3416300"/>
          <p14:tracePt t="15705" x="2251075" y="3424238"/>
          <p14:tracePt t="15710" x="2243138" y="3424238"/>
          <p14:tracePt t="15719" x="2243138" y="3433763"/>
          <p14:tracePt t="15725" x="2235200" y="3449638"/>
          <p14:tracePt t="15732" x="2217738" y="3449638"/>
          <p14:tracePt t="15739" x="2208213" y="3459163"/>
          <p14:tracePt t="15754" x="2200275" y="3467100"/>
          <p14:tracePt t="15761" x="2182813" y="3475038"/>
          <p14:tracePt t="15767" x="2174875" y="3492500"/>
          <p14:tracePt t="15775" x="2166938" y="3492500"/>
          <p14:tracePt t="15780" x="2157413" y="3509963"/>
          <p14:tracePt t="15789" x="2149475" y="3509963"/>
          <p14:tracePt t="15804" x="2132013" y="3527425"/>
          <p14:tracePt t="15810" x="2132013" y="3535363"/>
          <p14:tracePt t="15818" x="2124075" y="3535363"/>
          <p14:tracePt t="15824" x="2116138" y="3543300"/>
          <p14:tracePt t="15832" x="2106613" y="3552825"/>
          <p14:tracePt t="15838" x="2098675" y="3560763"/>
          <p14:tracePt t="15852" x="2090738" y="3568700"/>
          <p14:tracePt t="15860" x="2081213" y="3578225"/>
          <p14:tracePt t="15867" x="2081213" y="3586163"/>
          <p14:tracePt t="15873" x="2073275" y="3586163"/>
          <p14:tracePt t="15880" x="2073275" y="3603625"/>
          <p14:tracePt t="15887" x="2065338" y="3603625"/>
          <p14:tracePt t="15894" x="2055813" y="3611563"/>
          <p14:tracePt t="15909" x="2055813" y="3619500"/>
          <p14:tracePt t="15918" x="2047875" y="3619500"/>
          <p14:tracePt t="15924" x="2038350" y="3629025"/>
          <p14:tracePt t="15932" x="2030413" y="3636963"/>
          <p14:tracePt t="15944" x="2030413" y="3646488"/>
          <p14:tracePt t="15951" x="2022475" y="3646488"/>
          <p14:tracePt t="15959" x="2022475" y="3654425"/>
          <p14:tracePt t="15965" x="2012950" y="3654425"/>
          <p14:tracePt t="15983" x="2005013" y="3662363"/>
          <p14:tracePt t="15989" x="1997075" y="3671888"/>
          <p14:tracePt t="15994" x="1997075" y="3679825"/>
          <p14:tracePt t="16000" x="1987550" y="3679825"/>
          <p14:tracePt t="16008" x="1987550" y="3687763"/>
          <p14:tracePt t="16015" x="1987550" y="3697288"/>
          <p14:tracePt t="16020" x="1979613" y="3697288"/>
          <p14:tracePt t="16029" x="1971675" y="3705225"/>
          <p14:tracePt t="16036" x="1962150" y="3713163"/>
          <p14:tracePt t="16043" x="1954213" y="3722688"/>
          <p14:tracePt t="16048" x="1946275" y="3730625"/>
          <p14:tracePt t="16057" x="1946275" y="3738563"/>
          <p14:tracePt t="16065" x="1936750" y="3748088"/>
          <p14:tracePt t="16072" x="1936750" y="3756025"/>
          <p14:tracePt t="16077" x="1920875" y="3773488"/>
          <p14:tracePt t="16085" x="1903413" y="3781425"/>
          <p14:tracePt t="16092" x="1903413" y="3798888"/>
          <p14:tracePt t="16099" x="1885950" y="3806825"/>
          <p14:tracePt t="16105" x="1868488" y="3832225"/>
          <p14:tracePt t="16114" x="1860550" y="3849688"/>
          <p14:tracePt t="16121" x="1852613" y="3857625"/>
          <p14:tracePt t="16127" x="1843088" y="3875088"/>
          <p14:tracePt t="16133" x="1835150" y="3892550"/>
          <p14:tracePt t="16141" x="1817688" y="3917950"/>
          <p14:tracePt t="16148" x="1801813" y="3935413"/>
          <p14:tracePt t="16156" x="1784350" y="3968750"/>
          <p14:tracePt t="16166" x="1766888" y="4002088"/>
          <p14:tracePt t="16170" x="1741488" y="4027488"/>
          <p14:tracePt t="16176" x="1724025" y="4052888"/>
          <p14:tracePt t="16182" x="1708150" y="4079875"/>
          <p14:tracePt t="16192" x="1690688" y="4113213"/>
          <p14:tracePt t="16199" x="1673225" y="4138613"/>
          <p14:tracePt t="16204" x="1665288" y="4156075"/>
          <p14:tracePt t="16216" x="1647825" y="4171950"/>
          <p14:tracePt t="16221" x="1639888" y="4181475"/>
          <p14:tracePt t="16226" x="1631950" y="4197350"/>
          <p14:tracePt t="16231" x="1614488" y="4206875"/>
          <p14:tracePt t="16239" x="1614488" y="4214813"/>
          <p14:tracePt t="16248" x="1614488" y="4224338"/>
          <p14:tracePt t="16253" x="1597025" y="4232275"/>
          <p14:tracePt t="16261" x="1589088" y="4240213"/>
          <p14:tracePt t="16269" x="1589088" y="4249738"/>
          <p14:tracePt t="16275" x="1589088" y="4257675"/>
          <p14:tracePt t="16282" x="1579563" y="4257675"/>
          <p14:tracePt t="16289" x="1571625" y="4265613"/>
          <p14:tracePt t="16303" x="1571625" y="4275138"/>
          <p14:tracePt t="16310" x="1563688" y="4275138"/>
          <p14:tracePt t="16318" x="1563688" y="4283075"/>
          <p14:tracePt t="16331" x="1554163" y="4291013"/>
          <p14:tracePt t="16337" x="1546225" y="4300538"/>
          <p14:tracePt t="16359" x="1546225" y="4308475"/>
          <p14:tracePt t="16367" x="1538288" y="4316413"/>
          <p14:tracePt t="16382" x="1528763" y="4316413"/>
          <p14:tracePt t="16402" x="1528763" y="4325938"/>
          <p14:tracePt t="16408" x="1520825" y="4333875"/>
          <p14:tracePt t="16431" x="1512888" y="4333875"/>
          <p14:tracePt t="16438" x="1512888" y="4341813"/>
          <p14:tracePt t="16451" x="1503363" y="4341813"/>
          <p14:tracePt t="16472" x="1503363" y="4351338"/>
          <p14:tracePt t="16487" x="1495425" y="4351338"/>
          <p14:tracePt t="16972" x="1495425" y="4359275"/>
          <p14:tracePt t="16993" x="1495425" y="4368800"/>
          <p14:tracePt t="16999" x="1495425" y="4376738"/>
          <p14:tracePt t="17007" x="1503363" y="4384675"/>
          <p14:tracePt t="17023" x="1503363" y="4402138"/>
          <p14:tracePt t="17028" x="1512888" y="4410075"/>
          <p14:tracePt t="17035" x="1520825" y="4410075"/>
          <p14:tracePt t="17042" x="1520825" y="4419600"/>
          <p14:tracePt t="17048" x="1528763" y="4427538"/>
          <p14:tracePt t="17056" x="1528763" y="4435475"/>
          <p14:tracePt t="17065" x="1538288" y="4435475"/>
          <p14:tracePt t="17079" x="1538288" y="4445000"/>
          <p14:tracePt t="17085" x="1546225" y="4452938"/>
          <p14:tracePt t="17106" x="1546225" y="4460875"/>
          <p14:tracePt t="17115" x="1546225" y="4470400"/>
          <p14:tracePt t="17128" x="1554163" y="4470400"/>
          <p14:tracePt t="17134" x="1554163" y="4478338"/>
          <p14:tracePt t="17141" x="1563688" y="4478338"/>
          <p14:tracePt t="17164" x="1563688" y="4486275"/>
          <p14:tracePt t="17191" x="1563688" y="4495800"/>
          <p14:tracePt t="17310" x="1563688" y="4503738"/>
          <p14:tracePt t="17331" x="1563688" y="4513263"/>
          <p14:tracePt t="17359" x="1571625" y="4513263"/>
          <p14:tracePt t="17366" x="1571625" y="4521200"/>
          <p14:tracePt t="17381" x="1571625" y="4529138"/>
          <p14:tracePt t="17388" x="1571625" y="4538663"/>
          <p14:tracePt t="17409" x="1571625" y="4546600"/>
          <p14:tracePt t="17415" x="1571625" y="4564063"/>
          <p14:tracePt t="17430" x="1571625" y="4572000"/>
          <p14:tracePt t="17438" x="1571625" y="4579938"/>
          <p14:tracePt t="17445" x="1571625" y="4589463"/>
          <p14:tracePt t="17458" x="1571625" y="4597400"/>
          <p14:tracePt t="17464" x="1571625" y="4605338"/>
          <p14:tracePt t="17481" x="1571625" y="4614863"/>
          <p14:tracePt t="17486" x="1571625" y="4622800"/>
          <p14:tracePt t="17494" x="1571625" y="4630738"/>
          <p14:tracePt t="17500" x="1571625" y="4640263"/>
          <p14:tracePt t="17507" x="1571625" y="4648200"/>
          <p14:tracePt t="17521" x="1571625" y="4657725"/>
          <p14:tracePt t="17536" x="1571625" y="4665663"/>
          <p14:tracePt t="17543" x="1571625" y="4673600"/>
          <p14:tracePt t="17564" x="1571625" y="4683125"/>
          <p14:tracePt t="17570" x="1571625" y="4691063"/>
          <p14:tracePt t="17599" x="1571625" y="4699000"/>
          <p14:tracePt t="17613" x="1571625" y="4708525"/>
          <p14:tracePt t="17633" x="1571625" y="4716463"/>
          <p14:tracePt t="17669" x="1563688" y="4716463"/>
          <p14:tracePt t="17705" x="1563688" y="4724400"/>
          <p14:tracePt t="17718" x="1563688" y="4733925"/>
          <p14:tracePt t="17837" x="1554163" y="4733925"/>
          <p14:tracePt t="19637" x="1554163" y="4724400"/>
          <p14:tracePt t="19651" x="1546225" y="4724400"/>
          <p14:tracePt t="19659" x="1546225" y="4716463"/>
          <p14:tracePt t="19672" x="1546225" y="4708525"/>
          <p14:tracePt t="19681" x="1538288" y="4699000"/>
          <p14:tracePt t="19700" x="1538288" y="4691063"/>
          <p14:tracePt t="19708" x="1528763" y="4691063"/>
          <p14:tracePt t="19715" x="1528763" y="4683125"/>
          <p14:tracePt t="19731" x="1528763" y="4673600"/>
          <p14:tracePt t="19735" x="1528763" y="4665663"/>
          <p14:tracePt t="19744" x="1528763" y="4657725"/>
          <p14:tracePt t="19749" x="1528763" y="4648200"/>
          <p14:tracePt t="19757" x="1528763" y="4640263"/>
          <p14:tracePt t="19771" x="1528763" y="4622800"/>
          <p14:tracePt t="19777" x="1520825" y="4614863"/>
          <p14:tracePt t="19785" x="1520825" y="4605338"/>
          <p14:tracePt t="19793" x="1520825" y="4597400"/>
          <p14:tracePt t="19800" x="1520825" y="4589463"/>
          <p14:tracePt t="19806" x="1520825" y="4579938"/>
          <p14:tracePt t="19814" x="1512888" y="4572000"/>
          <p14:tracePt t="19821" x="1512888" y="4564063"/>
          <p14:tracePt t="19827" x="1512888" y="4546600"/>
          <p14:tracePt t="19836" x="1512888" y="4538663"/>
          <p14:tracePt t="19848" x="1512888" y="4521200"/>
          <p14:tracePt t="19856" x="1512888" y="4513263"/>
          <p14:tracePt t="19864" x="1512888" y="4503738"/>
          <p14:tracePt t="19869" x="1512888" y="4495800"/>
          <p14:tracePt t="19876" x="1512888" y="4486275"/>
          <p14:tracePt t="19882" x="1512888" y="4470400"/>
          <p14:tracePt t="19892" x="1512888" y="4452938"/>
          <p14:tracePt t="19905" x="1512888" y="4435475"/>
          <p14:tracePt t="19919" x="1512888" y="4419600"/>
          <p14:tracePt t="19927" x="1512888" y="4410075"/>
          <p14:tracePt t="19932" x="1512888" y="4402138"/>
          <p14:tracePt t="19940" x="1512888" y="4384675"/>
          <p14:tracePt t="19947" x="1512888" y="4376738"/>
          <p14:tracePt t="19967" x="1520825" y="4351338"/>
          <p14:tracePt t="19975" x="1528763" y="4351338"/>
          <p14:tracePt t="19981" x="1528763" y="4333875"/>
          <p14:tracePt t="19990" x="1538288" y="4325938"/>
          <p14:tracePt t="19998" x="1546225" y="4316413"/>
          <p14:tracePt t="20004" x="1554163" y="4308475"/>
          <p14:tracePt t="20010" x="1554163" y="4300538"/>
          <p14:tracePt t="20025" x="1563688" y="4291013"/>
          <p14:tracePt t="20030" x="1571625" y="4291013"/>
          <p14:tracePt t="20039" x="1579563" y="4283075"/>
          <p14:tracePt t="20048" x="1589088" y="4283075"/>
          <p14:tracePt t="20053" x="1606550" y="4275138"/>
          <p14:tracePt t="20058" x="1614488" y="4275138"/>
          <p14:tracePt t="20068" x="1631950" y="4265613"/>
          <p14:tracePt t="20074" x="1657350" y="4257675"/>
          <p14:tracePt t="20082" x="1665288" y="4257675"/>
          <p14:tracePt t="20087" x="1690688" y="4257675"/>
          <p14:tracePt t="20095" x="1716088" y="4257675"/>
          <p14:tracePt t="20103" x="1724025" y="4257675"/>
          <p14:tracePt t="20109" x="1758950" y="4257675"/>
          <p14:tracePt t="20115" x="1784350" y="4257675"/>
          <p14:tracePt t="20123" x="1809750" y="4257675"/>
          <p14:tracePt t="20131" x="1843088" y="4257675"/>
          <p14:tracePt t="20137" x="1878013" y="4257675"/>
          <p14:tracePt t="20146" x="1885950" y="4257675"/>
          <p14:tracePt t="20151" x="1911350" y="4265613"/>
          <p14:tracePt t="20159" x="1936750" y="4265613"/>
          <p14:tracePt t="20168" x="1962150" y="4265613"/>
          <p14:tracePt t="20173" x="1971675" y="4275138"/>
          <p14:tracePt t="20182" x="1987550" y="4275138"/>
          <p14:tracePt t="20186" x="1997075" y="4275138"/>
          <p14:tracePt t="20194" x="2012950" y="4283075"/>
          <p14:tracePt t="20202" x="2038350" y="4283075"/>
          <p14:tracePt t="20210" x="2047875" y="4283075"/>
          <p14:tracePt t="20216" x="2055813" y="4283075"/>
          <p14:tracePt t="20222" x="2073275" y="4283075"/>
          <p14:tracePt t="20231" x="2073275" y="4291013"/>
          <p14:tracePt t="20235" x="2090738" y="4291013"/>
          <p14:tracePt t="20243" x="2098675" y="4300538"/>
          <p14:tracePt t="20251" x="2106613" y="4300538"/>
          <p14:tracePt t="20257" x="2116138" y="4300538"/>
          <p14:tracePt t="20264" x="2124075" y="4300538"/>
          <p14:tracePt t="20271" x="2124075" y="4308475"/>
          <p14:tracePt t="20278" x="2132013" y="4308475"/>
          <p14:tracePt t="20286" x="2141538" y="4316413"/>
          <p14:tracePt t="20292" x="2141538" y="4325938"/>
          <p14:tracePt t="20300" x="2157413" y="4325938"/>
          <p14:tracePt t="20307" x="2157413" y="4333875"/>
          <p14:tracePt t="20315" x="2166938" y="4333875"/>
          <p14:tracePt t="20321" x="2166938" y="4341813"/>
          <p14:tracePt t="20327" x="2174875" y="4341813"/>
          <p14:tracePt t="20342" x="2182813" y="4351338"/>
          <p14:tracePt t="20356" x="2182813" y="4359275"/>
          <p14:tracePt t="20364" x="2192338" y="4368800"/>
          <p14:tracePt t="20371" x="2200275" y="4368800"/>
          <p14:tracePt t="20377" x="2208213" y="4368800"/>
          <p14:tracePt t="20384" x="2208213" y="4376738"/>
          <p14:tracePt t="20391" x="2208213" y="4384675"/>
          <p14:tracePt t="20399" x="2217738" y="4384675"/>
          <p14:tracePt t="20405" x="2225675" y="4384675"/>
          <p14:tracePt t="20415" x="2225675" y="4394200"/>
          <p14:tracePt t="20419" x="2225675" y="4402138"/>
          <p14:tracePt t="20433" x="2225675" y="4410075"/>
          <p14:tracePt t="20441" x="2235200" y="4410075"/>
          <p14:tracePt t="20448" x="2235200" y="4419600"/>
          <p14:tracePt t="20455" x="2243138" y="4419600"/>
          <p14:tracePt t="20461" x="2243138" y="4427538"/>
          <p14:tracePt t="20476" x="2243138" y="4435475"/>
          <p14:tracePt t="20482" x="2251075" y="4445000"/>
          <p14:tracePt t="20489" x="2251075" y="4452938"/>
          <p14:tracePt t="20504" x="2251075" y="4460875"/>
          <p14:tracePt t="20511" x="2260600" y="4470400"/>
          <p14:tracePt t="20517" x="2260600" y="4478338"/>
          <p14:tracePt t="20525" x="2260600" y="4486275"/>
          <p14:tracePt t="20531" x="2260600" y="4495800"/>
          <p14:tracePt t="20539" x="2268538" y="4495800"/>
          <p14:tracePt t="20549" x="2268538" y="4503738"/>
          <p14:tracePt t="20553" x="2268538" y="4513263"/>
          <p14:tracePt t="20559" x="2268538" y="4521200"/>
          <p14:tracePt t="20566" x="2268538" y="4529138"/>
          <p14:tracePt t="20575" x="2276475" y="4538663"/>
          <p14:tracePt t="20583" x="2276475" y="4546600"/>
          <p14:tracePt t="20589" x="2276475" y="4564063"/>
          <p14:tracePt t="20602" x="2276475" y="4572000"/>
          <p14:tracePt t="20609" x="2276475" y="4579938"/>
          <p14:tracePt t="20615" x="2276475" y="4589463"/>
          <p14:tracePt t="20623" x="2276475" y="4605338"/>
          <p14:tracePt t="20631" x="2276475" y="4614863"/>
          <p14:tracePt t="20638" x="2276475" y="4622800"/>
          <p14:tracePt t="20645" x="2276475" y="4640263"/>
          <p14:tracePt t="20658" x="2276475" y="4648200"/>
          <p14:tracePt t="20664" x="2276475" y="4657725"/>
          <p14:tracePt t="20672" x="2276475" y="4673600"/>
          <p14:tracePt t="20681" x="2276475" y="4683125"/>
          <p14:tracePt t="20688" x="2276475" y="4691063"/>
          <p14:tracePt t="20694" x="2276475" y="4699000"/>
          <p14:tracePt t="20700" x="2276475" y="4708525"/>
          <p14:tracePt t="20708" x="2276475" y="4716463"/>
          <p14:tracePt t="20714" x="2276475" y="4724400"/>
          <p14:tracePt t="20731" x="2276475" y="4741863"/>
          <p14:tracePt t="20736" x="2276475" y="4749800"/>
          <p14:tracePt t="20751" x="2276475" y="4759325"/>
          <p14:tracePt t="20757" x="2276475" y="4767263"/>
          <p14:tracePt t="20764" x="2276475" y="4775200"/>
          <p14:tracePt t="20778" x="2276475" y="4792663"/>
          <p14:tracePt t="20786" x="2276475" y="4802188"/>
          <p14:tracePt t="20793" x="2276475" y="4810125"/>
          <p14:tracePt t="20800" x="2268538" y="4810125"/>
          <p14:tracePt t="20807" x="2268538" y="4818063"/>
          <p14:tracePt t="20814" x="2268538" y="4827588"/>
          <p14:tracePt t="20820" x="2260600" y="4827588"/>
          <p14:tracePt t="20827" x="2260600" y="4835525"/>
          <p14:tracePt t="20834" x="2260600" y="4843463"/>
          <p14:tracePt t="20842" x="2251075" y="4843463"/>
          <p14:tracePt t="20848" x="2251075" y="4852988"/>
          <p14:tracePt t="20856" x="2251075" y="4860925"/>
          <p14:tracePt t="20864" x="2251075" y="4868863"/>
          <p14:tracePt t="20869" x="2251075" y="4878388"/>
          <p14:tracePt t="20877" x="2243138" y="4878388"/>
          <p14:tracePt t="20883" x="2243138" y="4894263"/>
          <p14:tracePt t="20890" x="2235200" y="4894263"/>
          <p14:tracePt t="20906" x="2235200" y="4903788"/>
          <p14:tracePt t="20914" x="2235200" y="4911725"/>
          <p14:tracePt t="20933" x="2225675" y="4919663"/>
          <p14:tracePt t="20940" x="2217738" y="4929188"/>
          <p14:tracePt t="20948" x="2208213" y="4937125"/>
          <p14:tracePt t="20968" x="2200275" y="4954588"/>
          <p14:tracePt t="20975" x="2192338" y="4972050"/>
          <p14:tracePt t="20989" x="2182813" y="4972050"/>
          <p14:tracePt t="20998" x="2182813" y="4987925"/>
          <p14:tracePt t="21004" x="2182813" y="4997450"/>
          <p14:tracePt t="21011" x="2174875" y="4997450"/>
          <p14:tracePt t="21018" x="2166938" y="5013325"/>
          <p14:tracePt t="21025" x="2157413" y="5022850"/>
          <p14:tracePt t="21033" x="2157413" y="5030788"/>
          <p14:tracePt t="21049" x="2149475" y="5048250"/>
          <p14:tracePt t="21053" x="2141538" y="5056188"/>
          <p14:tracePt t="21060" x="2141538" y="5064125"/>
          <p14:tracePt t="21066" x="2132013" y="5081588"/>
          <p14:tracePt t="21082" x="2132013" y="5091113"/>
          <p14:tracePt t="21086" x="2124075" y="5106988"/>
          <p14:tracePt t="21095" x="2106613" y="5116513"/>
          <p14:tracePt t="21102" x="2106613" y="5124450"/>
          <p14:tracePt t="21109" x="2090738" y="5132388"/>
          <p14:tracePt t="21117" x="2090738" y="5141913"/>
          <p14:tracePt t="21122" x="2081213" y="5149850"/>
          <p14:tracePt t="21130" x="2081213" y="5157788"/>
          <p14:tracePt t="21136" x="2065338" y="5167313"/>
          <p14:tracePt t="21152" x="2055813" y="5175250"/>
          <p14:tracePt t="21161" x="2047875" y="5192713"/>
          <p14:tracePt t="21168" x="2038350" y="5192713"/>
          <p14:tracePt t="21172" x="2038350" y="5200650"/>
          <p14:tracePt t="21180" x="2030413" y="5208588"/>
          <p14:tracePt t="21186" x="2022475" y="5218113"/>
          <p14:tracePt t="21200" x="2022475" y="5226050"/>
          <p14:tracePt t="21207" x="2012950" y="5226050"/>
          <p14:tracePt t="21215" x="2005013" y="5235575"/>
          <p14:tracePt t="21221" x="1997075" y="5243513"/>
          <p14:tracePt t="21242" x="1987550" y="5251450"/>
          <p14:tracePt t="21250" x="1979613" y="5260975"/>
          <p14:tracePt t="21271" x="1971675" y="5268913"/>
          <p14:tracePt t="21278" x="1971675" y="5276850"/>
          <p14:tracePt t="21285" x="1962150" y="5276850"/>
          <p14:tracePt t="21292" x="1954213" y="5286375"/>
          <p14:tracePt t="21314" x="1946275" y="5286375"/>
          <p14:tracePt t="21320" x="1936750" y="5286375"/>
          <p14:tracePt t="21334" x="1936750" y="5294313"/>
          <p14:tracePt t="21348" x="1928813" y="5302250"/>
          <p14:tracePt t="21370" x="1920875" y="5302250"/>
          <p14:tracePt t="21383" x="1911350" y="5302250"/>
          <p14:tracePt t="21425" x="1903413" y="5302250"/>
          <p14:tracePt t="21455" x="1893888" y="5302250"/>
          <p14:tracePt t="21482" x="1885950" y="5302250"/>
          <p14:tracePt t="21510" x="1878013" y="5302250"/>
          <p14:tracePt t="21516" x="1878013" y="5294313"/>
          <p14:tracePt t="21538" x="1868488" y="5294313"/>
          <p14:tracePt t="21546" x="1868488" y="5286375"/>
          <p14:tracePt t="21573" x="1868488" y="5276850"/>
          <p14:tracePt t="21587" x="1868488" y="5268913"/>
          <p14:tracePt t="21629" x="1868488" y="5260975"/>
          <p14:tracePt t="21643" x="1868488" y="5251450"/>
          <p14:tracePt t="21686" x="1868488" y="5243513"/>
          <p14:tracePt t="21693" x="1868488" y="5235575"/>
          <p14:tracePt t="21701" x="1868488" y="5226050"/>
          <p14:tracePt t="21721" x="1868488" y="5218113"/>
          <p14:tracePt t="21729" x="1868488" y="5208588"/>
          <p14:tracePt t="21742" x="1878013" y="5208588"/>
          <p14:tracePt t="21751" x="1878013" y="5200650"/>
          <p14:tracePt t="21757" x="1885950" y="5192713"/>
          <p14:tracePt t="21763" x="1885950" y="5183188"/>
          <p14:tracePt t="21771" x="1903413" y="5175250"/>
          <p14:tracePt t="21778" x="1911350" y="5167313"/>
          <p14:tracePt t="21785" x="1920875" y="5157788"/>
          <p14:tracePt t="21791" x="1928813" y="5149850"/>
          <p14:tracePt t="21799" x="1946275" y="5132388"/>
          <p14:tracePt t="21806" x="1971675" y="5116513"/>
          <p14:tracePt t="21812" x="1997075" y="5106988"/>
          <p14:tracePt t="21820" x="2012950" y="5091113"/>
          <p14:tracePt t="21827" x="2038350" y="5081588"/>
          <p14:tracePt t="21834" x="2073275" y="5064125"/>
          <p14:tracePt t="21842" x="2106613" y="5048250"/>
          <p14:tracePt t="21846" x="2141538" y="5013325"/>
          <p14:tracePt t="21856" x="2166938" y="5005388"/>
          <p14:tracePt t="21863" x="2192338" y="5005388"/>
          <p14:tracePt t="21870" x="2225675" y="4972050"/>
          <p14:tracePt t="21876" x="2243138" y="4972050"/>
          <p14:tracePt t="21884" x="2260600" y="4962525"/>
          <p14:tracePt t="21890" x="2286000" y="4954588"/>
          <p14:tracePt t="21897" x="2301875" y="4937125"/>
          <p14:tracePt t="21904" x="2319338" y="4937125"/>
          <p14:tracePt t="21914" x="2344738" y="4929188"/>
          <p14:tracePt t="21917" x="2370138" y="4919663"/>
          <p14:tracePt t="21926" x="2387600" y="4911725"/>
          <p14:tracePt t="21934" x="2395538" y="4903788"/>
          <p14:tracePt t="21940" x="2420938" y="4903788"/>
          <p14:tracePt t="21948" x="2446338" y="4903788"/>
          <p14:tracePt t="21954" x="2463800" y="4894263"/>
          <p14:tracePt t="21961" x="2489200" y="4894263"/>
          <p14:tracePt t="21982" x="2557463" y="4886325"/>
          <p14:tracePt t="21990" x="2582863" y="4878388"/>
          <p14:tracePt t="21996" x="2590800" y="4878388"/>
          <p14:tracePt t="22003" x="2616200" y="4868863"/>
          <p14:tracePt t="22010" x="2641600" y="4868863"/>
          <p14:tracePt t="22018" x="2651125" y="4868863"/>
          <p14:tracePt t="22025" x="2659063" y="4868863"/>
          <p14:tracePt t="22030" x="2668588" y="4860925"/>
          <p14:tracePt t="22038" x="2676525" y="4860925"/>
          <p14:tracePt t="22047" x="2693988" y="4852988"/>
          <p14:tracePt t="22059" x="2719388" y="4852988"/>
          <p14:tracePt t="22074" x="2727325" y="4852988"/>
          <p14:tracePt t="22080" x="2735263" y="4852988"/>
          <p14:tracePt t="22087" x="2744788" y="4852988"/>
          <p14:tracePt t="22102" x="2752725" y="4852988"/>
          <p14:tracePt t="22108" x="2760663" y="4852988"/>
          <p14:tracePt t="22116" x="2770188" y="4852988"/>
          <p14:tracePt t="22123" x="2770188" y="4843463"/>
          <p14:tracePt t="22137" x="2778125" y="4843463"/>
          <p14:tracePt t="22144" x="2786063" y="4835525"/>
          <p14:tracePt t="22158" x="2795588" y="4835525"/>
          <p14:tracePt t="22172" x="2795588" y="4827588"/>
          <p14:tracePt t="22186" x="2803525" y="4827588"/>
          <p14:tracePt t="22201" x="2811463" y="4827588"/>
          <p14:tracePt t="22236" x="2820988" y="4827588"/>
          <p14:tracePt t="22355" x="2828925" y="4827588"/>
          <p14:tracePt t="22538" x="2838450" y="4827588"/>
          <p14:tracePt t="22558" x="2846388" y="4827588"/>
          <p14:tracePt t="22567" x="2854325" y="4827588"/>
          <p14:tracePt t="22580" x="2863850" y="4827588"/>
          <p14:tracePt t="22588" x="2871788" y="4827588"/>
          <p14:tracePt t="22593" x="2879725" y="4827588"/>
          <p14:tracePt t="22602" x="2897188" y="4827588"/>
          <p14:tracePt t="22609" x="2905125" y="4827588"/>
          <p14:tracePt t="22617" x="2922588" y="4827588"/>
          <p14:tracePt t="22622" x="2947988" y="4827588"/>
          <p14:tracePt t="22629" x="2955925" y="4827588"/>
          <p14:tracePt t="22636" x="2973388" y="4827588"/>
          <p14:tracePt t="22643" x="2982913" y="4827588"/>
          <p14:tracePt t="22650" x="2998788" y="4827588"/>
          <p14:tracePt t="22658" x="3016250" y="4827588"/>
          <p14:tracePt t="22672" x="3033713" y="4827588"/>
          <p14:tracePt t="22679" x="3041650" y="4827588"/>
          <p14:tracePt t="22686" x="3049588" y="4827588"/>
          <p14:tracePt t="22693" x="3067050" y="4835525"/>
          <p14:tracePt t="22700" x="3074988" y="4835525"/>
          <p14:tracePt t="22707" x="3074988" y="4843463"/>
          <p14:tracePt t="22713" x="3084513" y="4843463"/>
          <p14:tracePt t="22722" x="3092450" y="4843463"/>
          <p14:tracePt t="22730" x="3100388" y="4843463"/>
          <p14:tracePt t="22735" x="3100388" y="4852988"/>
          <p14:tracePt t="22742" x="3117850" y="4852988"/>
          <p14:tracePt t="22764" x="3127375" y="4852988"/>
          <p14:tracePt t="22771" x="3135313" y="4852988"/>
          <p14:tracePt t="22785" x="3143250" y="4852988"/>
          <p14:tracePt t="22813" x="3152775" y="4860925"/>
          <p14:tracePt t="22827" x="3160713" y="4860925"/>
          <p14:tracePt t="22848" x="3168650" y="4860925"/>
          <p14:tracePt t="22919" x="3168650" y="4868863"/>
          <p14:tracePt t="23059" x="3178175" y="4868863"/>
          <p14:tracePt t="23108" x="3186113" y="4868863"/>
          <p14:tracePt t="23136" x="3194050" y="4868863"/>
          <p14:tracePt t="23164" x="3203575" y="4868863"/>
          <p14:tracePt t="23180" x="3211513" y="4868863"/>
          <p14:tracePt t="23201" x="3219450" y="4868863"/>
          <p14:tracePt t="23207" x="3228975" y="4868863"/>
          <p14:tracePt t="23221" x="3236913" y="4868863"/>
          <p14:tracePt t="23229" x="3244850" y="4868863"/>
          <p14:tracePt t="23243" x="3254375" y="4868863"/>
          <p14:tracePt t="23250" x="3262313" y="4868863"/>
          <p14:tracePt t="23256" x="3270250" y="4868863"/>
          <p14:tracePt t="23262" x="3279775" y="4868863"/>
          <p14:tracePt t="23278" x="3287713" y="4868863"/>
          <p14:tracePt t="23284" x="3297238" y="4868863"/>
          <p14:tracePt t="23292" x="3305175" y="4868863"/>
          <p14:tracePt t="23299" x="3313113" y="4868863"/>
          <p14:tracePt t="23313" x="3322638" y="4868863"/>
          <p14:tracePt t="23320" x="3330575" y="4868863"/>
          <p14:tracePt t="23334" x="3338513" y="4868863"/>
          <p14:tracePt t="23363" x="3348038" y="4868863"/>
          <p14:tracePt t="23376" x="3355975" y="4868863"/>
          <p14:tracePt t="23420" x="3363913" y="4868863"/>
          <p14:tracePt t="23433" x="3373438" y="4868863"/>
          <p14:tracePt t="24684" x="3373438" y="4852988"/>
          <p14:tracePt t="24697" x="3363913" y="4810125"/>
          <p14:tracePt t="24706" x="3355975" y="4775200"/>
          <p14:tracePt t="24712" x="3348038" y="4741863"/>
          <p14:tracePt t="24719" x="3338513" y="4716463"/>
          <p14:tracePt t="24726" x="3338513" y="4691063"/>
          <p14:tracePt t="24733" x="3338513" y="4683125"/>
          <p14:tracePt t="24740" x="3330575" y="4657725"/>
          <p14:tracePt t="24747" x="3330575" y="4630738"/>
          <p14:tracePt t="24755" x="3330575" y="4622800"/>
          <p14:tracePt t="24762" x="3330575" y="4597400"/>
          <p14:tracePt t="24767" x="3330575" y="4572000"/>
          <p14:tracePt t="24781" x="3330575" y="4546600"/>
          <p14:tracePt t="24789" x="3330575" y="4538663"/>
          <p14:tracePt t="24798" x="3330575" y="4513263"/>
          <p14:tracePt t="24804" x="3330575" y="4495800"/>
          <p14:tracePt t="24811" x="3338513" y="4486275"/>
          <p14:tracePt t="24818" x="3338513" y="4478338"/>
          <p14:tracePt t="24825" x="3338513" y="4460875"/>
          <p14:tracePt t="24839" x="3338513" y="4452938"/>
          <p14:tracePt t="24848" x="3338513" y="4445000"/>
          <p14:tracePt t="24851" x="3348038" y="4445000"/>
          <p14:tracePt t="24860" x="3348038" y="4435475"/>
          <p14:tracePt t="24868" x="3348038" y="4419600"/>
          <p14:tracePt t="24888" x="3348038" y="4410075"/>
          <p14:tracePt t="24895" x="3348038" y="4402138"/>
          <p14:tracePt t="24910" x="3348038" y="4394200"/>
          <p14:tracePt t="24951" x="3348038" y="4384675"/>
          <p14:tracePt t="25014" x="3348038" y="4376738"/>
          <p14:tracePt t="25037" x="3338513" y="4376738"/>
          <p14:tracePt t="25057" x="3338513" y="4368800"/>
          <p14:tracePt t="25078" x="3330575" y="4359275"/>
          <p14:tracePt t="25086" x="3322638" y="4359275"/>
          <p14:tracePt t="25099" x="3313113" y="4351338"/>
          <p14:tracePt t="25107" x="3313113" y="4341813"/>
          <p14:tracePt t="25115" x="3305175" y="4333875"/>
          <p14:tracePt t="25119" x="3297238" y="4333875"/>
          <p14:tracePt t="25128" x="3287713" y="4316413"/>
          <p14:tracePt t="25136" x="3279775" y="4300538"/>
          <p14:tracePt t="25142" x="3262313" y="4283075"/>
          <p14:tracePt t="25147" x="3236913" y="4240213"/>
          <p14:tracePt t="25154" x="3194050" y="4206875"/>
          <p14:tracePt t="25165" x="3168650" y="4156075"/>
          <p14:tracePt t="25170" x="3084513" y="4062413"/>
          <p14:tracePt t="25175" x="2982913" y="3917950"/>
          <p14:tracePt t="25186" x="2905125" y="3841750"/>
          <p14:tracePt t="25191" x="2820988" y="3738563"/>
          <p14:tracePt t="25198" x="2752725" y="3671888"/>
          <p14:tracePt t="25204" x="2709863" y="3603625"/>
          <p14:tracePt t="25215" x="2641600" y="3527425"/>
          <p14:tracePt t="25220" x="2600325" y="3449638"/>
          <p14:tracePt t="25225" x="2557463" y="3382963"/>
          <p14:tracePt t="25235" x="2497138" y="3297238"/>
          <p14:tracePt t="25241" x="2455863" y="3228975"/>
          <p14:tracePt t="25250" x="2413000" y="3170238"/>
          <p14:tracePt t="25254" x="2379663" y="3119438"/>
          <p14:tracePt t="25261" x="2336800" y="3067050"/>
          <p14:tracePt t="25270" x="2251075" y="2982913"/>
          <p14:tracePt t="25275" x="2174875" y="2906713"/>
          <p14:tracePt t="25284" x="2106613" y="2813050"/>
          <p14:tracePt t="25290" x="2022475" y="2736850"/>
          <p14:tracePt t="25297" x="1928813" y="2608263"/>
          <p14:tracePt t="25302" x="1843088" y="2516188"/>
          <p14:tracePt t="25310" x="1776413" y="2438400"/>
          <p14:tracePt t="25319" x="1716088" y="2371725"/>
          <p14:tracePt t="25325" x="1673225" y="2319338"/>
          <p14:tracePt t="25332" x="1631950" y="2293938"/>
          <p14:tracePt t="25338" x="1597025" y="2268538"/>
          <p14:tracePt t="25349" x="1546225" y="2227263"/>
          <p14:tracePt t="25353" x="1512888" y="2200275"/>
          <p14:tracePt t="25362" x="1470025" y="2159000"/>
          <p14:tracePt t="25368" x="1376363" y="2055813"/>
          <p14:tracePt t="25674" x="1155700" y="1784350"/>
          <p14:tracePt t="25680" x="909638" y="1462088"/>
          <p14:tracePt t="25690" x="730250" y="1198563"/>
          <p14:tracePt t="25698" x="569913" y="960438"/>
          <p14:tracePt t="25705" x="425450" y="755650"/>
          <p14:tracePt t="25716" x="322263" y="585788"/>
          <p14:tracePt t="25720" x="255588" y="466725"/>
          <p14:tracePt t="25732" x="187325" y="357188"/>
          <p14:tracePt t="25736" x="127000" y="246063"/>
          <p14:tracePt t="25751" x="76200" y="161925"/>
          <p14:tracePt t="25758" x="33338" y="85725"/>
          <p14:tracePt t="25765" x="7938" y="428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7D6850-A4F3-4CF7-AB67-6570283DDD8E}"/>
              </a:ext>
            </a:extLst>
          </p:cNvPr>
          <p:cNvSpPr/>
          <p:nvPr/>
        </p:nvSpPr>
        <p:spPr>
          <a:xfrm>
            <a:off x="264521" y="2366010"/>
            <a:ext cx="8366760" cy="33832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862DAA-FB2C-46F6-BD61-75D3E730860E}"/>
              </a:ext>
            </a:extLst>
          </p:cNvPr>
          <p:cNvSpPr/>
          <p:nvPr/>
        </p:nvSpPr>
        <p:spPr>
          <a:xfrm>
            <a:off x="267476" y="132100"/>
            <a:ext cx="1041607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4. Follow-up: Which segment had the most increase in unique products in 2021 vs 2020? The final output contains these fields, segment </a:t>
            </a:r>
          </a:p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											     product_count_2020 																     product_count_2021 </a:t>
            </a:r>
          </a:p>
          <a:p>
            <a:r>
              <a:rPr lang="en-IN" sz="2000" dirty="0">
                <a:solidFill>
                  <a:schemeClr val="accent2">
                    <a:lumMod val="10000"/>
                  </a:schemeClr>
                </a:solidFill>
              </a:rPr>
              <a:t>											     difference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FB49A-74B6-486E-A49B-51D5C11D220F}"/>
              </a:ext>
            </a:extLst>
          </p:cNvPr>
          <p:cNvSpPr/>
          <p:nvPr/>
        </p:nvSpPr>
        <p:spPr>
          <a:xfrm>
            <a:off x="368867" y="2626489"/>
            <a:ext cx="81580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Gill Sans MT Condensed" panose="020B0506020104020203" pitchFamily="34" charset="0"/>
              </a:rPr>
              <a:t>with prod_2020 as (select </a:t>
            </a:r>
            <a:r>
              <a:rPr lang="en-IN" dirty="0" err="1">
                <a:latin typeface="Gill Sans MT Condensed" panose="020B0506020104020203" pitchFamily="34" charset="0"/>
              </a:rPr>
              <a:t>dp.segment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dp.product_code</a:t>
            </a:r>
            <a:r>
              <a:rPr lang="en-IN" dirty="0">
                <a:latin typeface="Gill Sans MT Condensed" panose="020B0506020104020203" pitchFamily="34" charset="0"/>
              </a:rPr>
              <a:t>, count(distinct </a:t>
            </a:r>
            <a:r>
              <a:rPr lang="en-IN" dirty="0" err="1">
                <a:latin typeface="Gill Sans MT Condensed" panose="020B0506020104020203" pitchFamily="34" charset="0"/>
              </a:rPr>
              <a:t>dp.product_code</a:t>
            </a:r>
            <a:r>
              <a:rPr lang="en-IN" dirty="0">
                <a:latin typeface="Gill Sans MT Condensed" panose="020B0506020104020203" pitchFamily="34" charset="0"/>
              </a:rPr>
              <a:t>) as product_count_2020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dim_product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  <a:r>
              <a:rPr lang="en-IN" dirty="0" err="1">
                <a:latin typeface="Gill Sans MT Condensed" panose="020B0506020104020203" pitchFamily="34" charset="0"/>
              </a:rPr>
              <a:t>dp</a:t>
            </a:r>
            <a:r>
              <a:rPr lang="en-IN" dirty="0">
                <a:latin typeface="Gill Sans MT Condensed" panose="020B0506020104020203" pitchFamily="34" charset="0"/>
              </a:rPr>
              <a:t> join </a:t>
            </a:r>
            <a:r>
              <a:rPr lang="en-IN" dirty="0" err="1">
                <a:latin typeface="Gill Sans MT Condensed" panose="020B0506020104020203" pitchFamily="34" charset="0"/>
              </a:rPr>
              <a:t>fact_sales_monthly</a:t>
            </a:r>
            <a:r>
              <a:rPr lang="en-IN" dirty="0">
                <a:latin typeface="Gill Sans MT Condensed" panose="020B0506020104020203" pitchFamily="34" charset="0"/>
              </a:rPr>
              <a:t> on </a:t>
            </a:r>
            <a:r>
              <a:rPr lang="en-IN" dirty="0" err="1">
                <a:latin typeface="Gill Sans MT Condensed" panose="020B0506020104020203" pitchFamily="34" charset="0"/>
              </a:rPr>
              <a:t>dp.product_code</a:t>
            </a:r>
            <a:r>
              <a:rPr lang="en-IN" dirty="0">
                <a:latin typeface="Gill Sans MT Condensed" panose="020B0506020104020203" pitchFamily="34" charset="0"/>
              </a:rPr>
              <a:t> = </a:t>
            </a:r>
            <a:r>
              <a:rPr lang="en-IN" dirty="0" err="1">
                <a:latin typeface="Gill Sans MT Condensed" panose="020B0506020104020203" pitchFamily="34" charset="0"/>
              </a:rPr>
              <a:t>fact_sales_monthly.product_code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where </a:t>
            </a:r>
            <a:r>
              <a:rPr lang="en-IN" dirty="0" err="1">
                <a:latin typeface="Gill Sans MT Condensed" panose="020B0506020104020203" pitchFamily="34" charset="0"/>
              </a:rPr>
              <a:t>fiscal_year</a:t>
            </a:r>
            <a:r>
              <a:rPr lang="en-IN" dirty="0">
                <a:latin typeface="Gill Sans MT Condensed" panose="020B0506020104020203" pitchFamily="34" charset="0"/>
              </a:rPr>
              <a:t> = 2020 group by segment),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prod_2021 as (select </a:t>
            </a:r>
            <a:r>
              <a:rPr lang="en-IN" dirty="0" err="1">
                <a:latin typeface="Gill Sans MT Condensed" panose="020B0506020104020203" pitchFamily="34" charset="0"/>
              </a:rPr>
              <a:t>dp.segment</a:t>
            </a:r>
            <a:r>
              <a:rPr lang="en-IN" dirty="0">
                <a:latin typeface="Gill Sans MT Condensed" panose="020B0506020104020203" pitchFamily="34" charset="0"/>
              </a:rPr>
              <a:t>, </a:t>
            </a:r>
            <a:r>
              <a:rPr lang="en-IN" dirty="0" err="1">
                <a:latin typeface="Gill Sans MT Condensed" panose="020B0506020104020203" pitchFamily="34" charset="0"/>
              </a:rPr>
              <a:t>dp.product_code</a:t>
            </a:r>
            <a:r>
              <a:rPr lang="en-IN" dirty="0">
                <a:latin typeface="Gill Sans MT Condensed" panose="020B0506020104020203" pitchFamily="34" charset="0"/>
              </a:rPr>
              <a:t>, count(distinct </a:t>
            </a:r>
            <a:r>
              <a:rPr lang="en-IN" dirty="0" err="1">
                <a:latin typeface="Gill Sans MT Condensed" panose="020B0506020104020203" pitchFamily="34" charset="0"/>
              </a:rPr>
              <a:t>dp.product_code</a:t>
            </a:r>
            <a:r>
              <a:rPr lang="en-IN" dirty="0">
                <a:latin typeface="Gill Sans MT Condensed" panose="020B0506020104020203" pitchFamily="34" charset="0"/>
              </a:rPr>
              <a:t>) as product_count_2021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from </a:t>
            </a:r>
            <a:r>
              <a:rPr lang="en-IN" dirty="0" err="1">
                <a:latin typeface="Gill Sans MT Condensed" panose="020B0506020104020203" pitchFamily="34" charset="0"/>
              </a:rPr>
              <a:t>dim_product</a:t>
            </a:r>
            <a:r>
              <a:rPr lang="en-IN" dirty="0">
                <a:latin typeface="Gill Sans MT Condensed" panose="020B0506020104020203" pitchFamily="34" charset="0"/>
              </a:rPr>
              <a:t> </a:t>
            </a:r>
            <a:r>
              <a:rPr lang="en-IN" dirty="0" err="1">
                <a:latin typeface="Gill Sans MT Condensed" panose="020B0506020104020203" pitchFamily="34" charset="0"/>
              </a:rPr>
              <a:t>dp</a:t>
            </a:r>
            <a:r>
              <a:rPr lang="en-IN" dirty="0">
                <a:latin typeface="Gill Sans MT Condensed" panose="020B0506020104020203" pitchFamily="34" charset="0"/>
              </a:rPr>
              <a:t> join </a:t>
            </a:r>
            <a:r>
              <a:rPr lang="en-IN" dirty="0" err="1">
                <a:latin typeface="Gill Sans MT Condensed" panose="020B0506020104020203" pitchFamily="34" charset="0"/>
              </a:rPr>
              <a:t>fact_sales_monthly</a:t>
            </a:r>
            <a:r>
              <a:rPr lang="en-IN" dirty="0">
                <a:latin typeface="Gill Sans MT Condensed" panose="020B0506020104020203" pitchFamily="34" charset="0"/>
              </a:rPr>
              <a:t> on </a:t>
            </a:r>
            <a:r>
              <a:rPr lang="en-IN" dirty="0" err="1">
                <a:latin typeface="Gill Sans MT Condensed" panose="020B0506020104020203" pitchFamily="34" charset="0"/>
              </a:rPr>
              <a:t>dp.product_code</a:t>
            </a:r>
            <a:r>
              <a:rPr lang="en-IN" dirty="0">
                <a:latin typeface="Gill Sans MT Condensed" panose="020B0506020104020203" pitchFamily="34" charset="0"/>
              </a:rPr>
              <a:t> = </a:t>
            </a:r>
            <a:r>
              <a:rPr lang="en-IN" dirty="0" err="1">
                <a:latin typeface="Gill Sans MT Condensed" panose="020B0506020104020203" pitchFamily="34" charset="0"/>
              </a:rPr>
              <a:t>fact_sales_monthly.product_code</a:t>
            </a:r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where </a:t>
            </a:r>
            <a:r>
              <a:rPr lang="en-IN" dirty="0" err="1">
                <a:latin typeface="Gill Sans MT Condensed" panose="020B0506020104020203" pitchFamily="34" charset="0"/>
              </a:rPr>
              <a:t>fiscal_year</a:t>
            </a:r>
            <a:r>
              <a:rPr lang="en-IN" dirty="0">
                <a:latin typeface="Gill Sans MT Condensed" panose="020B0506020104020203" pitchFamily="34" charset="0"/>
              </a:rPr>
              <a:t> = 2021 group by segment)</a:t>
            </a:r>
          </a:p>
          <a:p>
            <a:endParaRPr lang="en-IN" dirty="0">
              <a:latin typeface="Gill Sans MT Condensed" panose="020B0506020104020203" pitchFamily="34" charset="0"/>
            </a:endParaRPr>
          </a:p>
          <a:p>
            <a:r>
              <a:rPr lang="en-IN" dirty="0">
                <a:latin typeface="Gill Sans MT Condensed" panose="020B0506020104020203" pitchFamily="34" charset="0"/>
              </a:rPr>
              <a:t>select pc20.segment, pc20.product_count_2020, pc21.product_count_2021,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(pc21.product_count_2021 - pc20.product_count_2020) as difference</a:t>
            </a:r>
          </a:p>
          <a:p>
            <a:r>
              <a:rPr lang="en-IN" dirty="0">
                <a:latin typeface="Gill Sans MT Condensed" panose="020B0506020104020203" pitchFamily="34" charset="0"/>
              </a:rPr>
              <a:t>from prod_2020 pc20 join prod_2021 pc21 using(segment) order by difference </a:t>
            </a:r>
            <a:r>
              <a:rPr lang="en-IN" dirty="0" err="1">
                <a:latin typeface="Gill Sans MT Condensed" panose="020B0506020104020203" pitchFamily="34" charset="0"/>
              </a:rPr>
              <a:t>desc</a:t>
            </a:r>
            <a:r>
              <a:rPr lang="en-IN" dirty="0">
                <a:latin typeface="Gill Sans MT Condensed" panose="020B0506020104020203" pitchFamily="34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B0EE2-1641-4DA7-8BDD-A8C21B66094B}"/>
              </a:ext>
            </a:extLst>
          </p:cNvPr>
          <p:cNvSpPr txBox="1"/>
          <p:nvPr/>
        </p:nvSpPr>
        <p:spPr>
          <a:xfrm>
            <a:off x="267476" y="1797724"/>
            <a:ext cx="13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Query</a:t>
            </a:r>
            <a:endParaRPr lang="en-IN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B47CEA-4FC8-4422-9C23-040B50F8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3" y="64688"/>
            <a:ext cx="902350" cy="88302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360D752-FB45-42B0-ABD3-998A98720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0"/>
    </mc:Choice>
    <mc:Fallback xmlns="">
      <p:transition spd="slow" advTm="12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FFFF00"/>
      </a:dk1>
      <a:lt1>
        <a:sysClr val="window" lastClr="FFFFFF"/>
      </a:lt1>
      <a:dk2>
        <a:srgbClr val="B0B0B0"/>
      </a:dk2>
      <a:lt2>
        <a:srgbClr val="FFFFFF"/>
      </a:lt2>
      <a:accent1>
        <a:srgbClr val="7F7F7F"/>
      </a:accent1>
      <a:accent2>
        <a:srgbClr val="DDEDAD"/>
      </a:accent2>
      <a:accent3>
        <a:srgbClr val="FFFFFF"/>
      </a:accent3>
      <a:accent4>
        <a:srgbClr val="15799B"/>
      </a:accent4>
      <a:accent5>
        <a:srgbClr val="37A6E9"/>
      </a:accent5>
      <a:accent6>
        <a:srgbClr val="0E5580"/>
      </a:accent6>
      <a:hlink>
        <a:srgbClr val="7F7F7F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1061</TotalTime>
  <Words>2087</Words>
  <Application>Microsoft Office PowerPoint</Application>
  <PresentationFormat>Widescreen</PresentationFormat>
  <Paragraphs>163</Paragraphs>
  <Slides>21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Cascadia Code SemiBold</vt:lpstr>
      <vt:lpstr>Century Gothic</vt:lpstr>
      <vt:lpstr>Gill Sans MT Condensed</vt:lpstr>
      <vt:lpstr>Wingdings</vt:lpstr>
      <vt:lpstr>Wingdings 3</vt:lpstr>
      <vt:lpstr>Ion</vt:lpstr>
      <vt:lpstr>Consumer Goods  Ad Hoc Insights </vt:lpstr>
      <vt:lpstr>PowerPoint Presentation</vt:lpstr>
      <vt:lpstr>PowerPoint Presentation</vt:lpstr>
      <vt:lpstr>PowerPoint Presentation</vt:lpstr>
      <vt:lpstr>1. Provide the list of markets in which customer "Atliq Exclusive" operates its business in the APAC region.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Codebasics SQL Challenge</dc:title>
  <dc:creator>rohit kumar</dc:creator>
  <cp:lastModifiedBy>rohit kumar</cp:lastModifiedBy>
  <cp:revision>50</cp:revision>
  <dcterms:created xsi:type="dcterms:W3CDTF">2023-03-02T15:33:31Z</dcterms:created>
  <dcterms:modified xsi:type="dcterms:W3CDTF">2023-03-05T04:59:05Z</dcterms:modified>
</cp:coreProperties>
</file>